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5"/>
  </p:notesMasterIdLst>
  <p:sldIdLst>
    <p:sldId id="256" r:id="rId3"/>
    <p:sldId id="269" r:id="rId4"/>
    <p:sldId id="270" r:id="rId5"/>
    <p:sldId id="257" r:id="rId6"/>
    <p:sldId id="271" r:id="rId7"/>
    <p:sldId id="259" r:id="rId8"/>
    <p:sldId id="272" r:id="rId9"/>
    <p:sldId id="260" r:id="rId10"/>
    <p:sldId id="261" r:id="rId11"/>
    <p:sldId id="268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FF0066"/>
    <a:srgbClr val="000000"/>
    <a:srgbClr val="CC3300"/>
    <a:srgbClr val="660033"/>
    <a:srgbClr val="8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45" autoAdjust="0"/>
  </p:normalViewPr>
  <p:slideViewPr>
    <p:cSldViewPr>
      <p:cViewPr varScale="1">
        <p:scale>
          <a:sx n="79" d="100"/>
          <a:sy n="79" d="100"/>
        </p:scale>
        <p:origin x="101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AEB26F-DFB6-4352-8A09-27A8AF2F1DFE}" type="datetimeFigureOut">
              <a:rPr lang="en-US" smtClean="0"/>
              <a:t>19/12/2021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92F79-11F1-4C66-8B51-1E0F10CD40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8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0773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1186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C6B7E2-0617-4AC1-993F-2E58B2FF18A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563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C50CD9-384A-41E7-BAFB-D284FB8BC0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79FF04-07F7-4B53-B11F-C661371B9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F64F40-426F-4CC6-B352-EB899A7A98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C6AB4-6542-4C77-A688-A44E72FF2C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939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CF2C96-A8D9-4610-82A0-8FAC1442C0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E6D465-49E0-456A-B5D3-F407458F07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8E3576-9840-48A4-9DD5-726C2C32BF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37B1-1922-4239-97D2-83637DB4C8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902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9DD9A2-4818-4FD8-AA36-5162E6CB93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27BF12-0FE5-4713-95F5-D1E3302020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7E07936-D3C6-478D-A20C-D372C1E4E2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02A19-6286-48B3-A6D8-87F930E270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6890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1B634782-3D5B-474C-9787-FDF441D1D99B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80A5CC3F-DF36-419A-B2CB-9A7072BB970F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5CC209B8-B4DA-4B59-83D8-7DF49BAFE056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9A46ED35-CDC4-4111-BCF9-EBFE65FBD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/>
            </a:p>
          </p:txBody>
        </p:sp>
        <p:grpSp>
          <p:nvGrpSpPr>
            <p:cNvPr id="8" name="Group 6">
              <a:extLst>
                <a:ext uri="{FF2B5EF4-FFF2-40B4-BE49-F238E27FC236}">
                  <a16:creationId xmlns:a16="http://schemas.microsoft.com/office/drawing/2014/main" id="{A6A1FC16-1D68-4615-8497-67FFE8C63CA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>
                <a:extLst>
                  <a:ext uri="{FF2B5EF4-FFF2-40B4-BE49-F238E27FC236}">
                    <a16:creationId xmlns:a16="http://schemas.microsoft.com/office/drawing/2014/main" id="{E140064F-035E-4C2F-8547-BCC86D48B22E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>
                  <a:extLst>
                    <a:ext uri="{FF2B5EF4-FFF2-40B4-BE49-F238E27FC236}">
                      <a16:creationId xmlns:a16="http://schemas.microsoft.com/office/drawing/2014/main" id="{D0E98F49-0BFC-4FD7-8C2B-C5690C17494F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>
                    <a:extLst>
                      <a:ext uri="{FF2B5EF4-FFF2-40B4-BE49-F238E27FC236}">
                        <a16:creationId xmlns:a16="http://schemas.microsoft.com/office/drawing/2014/main" id="{56F63E72-B76C-4110-94B6-2B32EC1BC26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>
                      <a:extLst>
                        <a:ext uri="{FF2B5EF4-FFF2-40B4-BE49-F238E27FC236}">
                          <a16:creationId xmlns:a16="http://schemas.microsoft.com/office/drawing/2014/main" id="{1F782A79-731D-42E4-9F52-B9001EF13D0E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Freeform 11">
                      <a:extLst>
                        <a:ext uri="{FF2B5EF4-FFF2-40B4-BE49-F238E27FC236}">
                          <a16:creationId xmlns:a16="http://schemas.microsoft.com/office/drawing/2014/main" id="{CDAF67A2-1FA1-45A9-ADFC-5A58BB6672A8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1" name="Oval 12">
                    <a:extLst>
                      <a:ext uri="{FF2B5EF4-FFF2-40B4-BE49-F238E27FC236}">
                        <a16:creationId xmlns:a16="http://schemas.microsoft.com/office/drawing/2014/main" id="{79579CB4-45BF-4E71-AB82-0F4DAFCA3E2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en-US" altLang="en-US"/>
                  </a:p>
                </p:txBody>
              </p:sp>
              <p:sp>
                <p:nvSpPr>
                  <p:cNvPr id="52" name="Freeform 13">
                    <a:extLst>
                      <a:ext uri="{FF2B5EF4-FFF2-40B4-BE49-F238E27FC236}">
                        <a16:creationId xmlns:a16="http://schemas.microsoft.com/office/drawing/2014/main" id="{33409BC9-1D6C-4B24-9CC1-4852E78048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Freeform 14">
                    <a:extLst>
                      <a:ext uri="{FF2B5EF4-FFF2-40B4-BE49-F238E27FC236}">
                        <a16:creationId xmlns:a16="http://schemas.microsoft.com/office/drawing/2014/main" id="{B3E96140-72B9-472F-92A8-44445722DC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Freeform 15">
                    <a:extLst>
                      <a:ext uri="{FF2B5EF4-FFF2-40B4-BE49-F238E27FC236}">
                        <a16:creationId xmlns:a16="http://schemas.microsoft.com/office/drawing/2014/main" id="{FDC19DC4-5ACE-495A-B9E9-8F2B7D4862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Freeform 16">
                    <a:extLst>
                      <a:ext uri="{FF2B5EF4-FFF2-40B4-BE49-F238E27FC236}">
                        <a16:creationId xmlns:a16="http://schemas.microsoft.com/office/drawing/2014/main" id="{E80B15BA-4032-48AC-9F88-E0147D91DE5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17">
                    <a:extLst>
                      <a:ext uri="{FF2B5EF4-FFF2-40B4-BE49-F238E27FC236}">
                        <a16:creationId xmlns:a16="http://schemas.microsoft.com/office/drawing/2014/main" id="{760E93E9-41E2-40EC-98A7-AB819C6241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42" name="Picture 18">
                  <a:extLst>
                    <a:ext uri="{FF2B5EF4-FFF2-40B4-BE49-F238E27FC236}">
                      <a16:creationId xmlns:a16="http://schemas.microsoft.com/office/drawing/2014/main" id="{38714017-5B40-40A8-BBD9-73EC65E5BA2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3" name="Picture 19">
                  <a:extLst>
                    <a:ext uri="{FF2B5EF4-FFF2-40B4-BE49-F238E27FC236}">
                      <a16:creationId xmlns:a16="http://schemas.microsoft.com/office/drawing/2014/main" id="{73729DD2-ADAB-4CB0-9083-8F46335FD64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4" name="Picture 20">
                  <a:extLst>
                    <a:ext uri="{FF2B5EF4-FFF2-40B4-BE49-F238E27FC236}">
                      <a16:creationId xmlns:a16="http://schemas.microsoft.com/office/drawing/2014/main" id="{00366161-5817-474F-8216-C906B73DF23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5" name="Picture 21">
                  <a:extLst>
                    <a:ext uri="{FF2B5EF4-FFF2-40B4-BE49-F238E27FC236}">
                      <a16:creationId xmlns:a16="http://schemas.microsoft.com/office/drawing/2014/main" id="{7E5BCB9C-BB04-43B2-924A-10122122EF0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6" name="Picture 22">
                  <a:extLst>
                    <a:ext uri="{FF2B5EF4-FFF2-40B4-BE49-F238E27FC236}">
                      <a16:creationId xmlns:a16="http://schemas.microsoft.com/office/drawing/2014/main" id="{A02D926F-7354-4C32-8698-482EEEE0B4A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7" name="Picture 23">
                  <a:extLst>
                    <a:ext uri="{FF2B5EF4-FFF2-40B4-BE49-F238E27FC236}">
                      <a16:creationId xmlns:a16="http://schemas.microsoft.com/office/drawing/2014/main" id="{A2A758FB-0CEF-4EE3-99D6-DA46F9DC7DB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8" name="Picture 24">
                  <a:extLst>
                    <a:ext uri="{FF2B5EF4-FFF2-40B4-BE49-F238E27FC236}">
                      <a16:creationId xmlns:a16="http://schemas.microsoft.com/office/drawing/2014/main" id="{2DD7B52A-56CD-4F10-A6DC-8A4490FF684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9" name="Picture 25">
                  <a:extLst>
                    <a:ext uri="{FF2B5EF4-FFF2-40B4-BE49-F238E27FC236}">
                      <a16:creationId xmlns:a16="http://schemas.microsoft.com/office/drawing/2014/main" id="{D00986AF-CE33-4FC2-A350-5D4924B74FD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1" name="Group 26">
                <a:extLst>
                  <a:ext uri="{FF2B5EF4-FFF2-40B4-BE49-F238E27FC236}">
                    <a16:creationId xmlns:a16="http://schemas.microsoft.com/office/drawing/2014/main" id="{13F2C4E8-868E-477E-8BAB-608C4B871824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>
                  <a:extLst>
                    <a:ext uri="{FF2B5EF4-FFF2-40B4-BE49-F238E27FC236}">
                      <a16:creationId xmlns:a16="http://schemas.microsoft.com/office/drawing/2014/main" id="{506CFFB5-C167-441C-AA2D-4F2870F6F9A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3" name="Picture 28">
                  <a:extLst>
                    <a:ext uri="{FF2B5EF4-FFF2-40B4-BE49-F238E27FC236}">
                      <a16:creationId xmlns:a16="http://schemas.microsoft.com/office/drawing/2014/main" id="{502D3545-2A51-47F5-9932-E7B3E9F81CF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4" name="Picture 29">
                  <a:extLst>
                    <a:ext uri="{FF2B5EF4-FFF2-40B4-BE49-F238E27FC236}">
                      <a16:creationId xmlns:a16="http://schemas.microsoft.com/office/drawing/2014/main" id="{EA2BDEB2-8D21-4B72-AB79-54755EB3798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5" name="Picture 30">
                  <a:extLst>
                    <a:ext uri="{FF2B5EF4-FFF2-40B4-BE49-F238E27FC236}">
                      <a16:creationId xmlns:a16="http://schemas.microsoft.com/office/drawing/2014/main" id="{C3AF38E3-715B-4D64-8FD8-92146F131CC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6" name="Picture 31">
                  <a:extLst>
                    <a:ext uri="{FF2B5EF4-FFF2-40B4-BE49-F238E27FC236}">
                      <a16:creationId xmlns:a16="http://schemas.microsoft.com/office/drawing/2014/main" id="{52F0C560-2A51-4AB3-B63C-034192009492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7" name="Picture 32">
                  <a:extLst>
                    <a:ext uri="{FF2B5EF4-FFF2-40B4-BE49-F238E27FC236}">
                      <a16:creationId xmlns:a16="http://schemas.microsoft.com/office/drawing/2014/main" id="{92E9B129-625C-4FEB-AA68-7AB7EF69692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8" name="Picture 33">
                  <a:extLst>
                    <a:ext uri="{FF2B5EF4-FFF2-40B4-BE49-F238E27FC236}">
                      <a16:creationId xmlns:a16="http://schemas.microsoft.com/office/drawing/2014/main" id="{53CF1637-4E9B-46D9-8578-D642DB0459CB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9" name="Picture 34">
                  <a:extLst>
                    <a:ext uri="{FF2B5EF4-FFF2-40B4-BE49-F238E27FC236}">
                      <a16:creationId xmlns:a16="http://schemas.microsoft.com/office/drawing/2014/main" id="{3670C604-D1D4-4535-8D5F-3ABBD4EA5470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0" name="Picture 35">
                  <a:extLst>
                    <a:ext uri="{FF2B5EF4-FFF2-40B4-BE49-F238E27FC236}">
                      <a16:creationId xmlns:a16="http://schemas.microsoft.com/office/drawing/2014/main" id="{6CC52AA8-99C0-4736-A92D-7AE9FE1088B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1" name="Picture 36">
                  <a:extLst>
                    <a:ext uri="{FF2B5EF4-FFF2-40B4-BE49-F238E27FC236}">
                      <a16:creationId xmlns:a16="http://schemas.microsoft.com/office/drawing/2014/main" id="{CCBF3AF4-C10C-457D-A1EE-F23D50C3BF06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2" name="Picture 37">
                  <a:extLst>
                    <a:ext uri="{FF2B5EF4-FFF2-40B4-BE49-F238E27FC236}">
                      <a16:creationId xmlns:a16="http://schemas.microsoft.com/office/drawing/2014/main" id="{D151E637-9B5A-489A-95C5-875D15D3CD3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3" name="Picture 38">
                  <a:extLst>
                    <a:ext uri="{FF2B5EF4-FFF2-40B4-BE49-F238E27FC236}">
                      <a16:creationId xmlns:a16="http://schemas.microsoft.com/office/drawing/2014/main" id="{3372BC9D-9454-40EA-991F-4163E613561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4" name="Picture 39">
                  <a:extLst>
                    <a:ext uri="{FF2B5EF4-FFF2-40B4-BE49-F238E27FC236}">
                      <a16:creationId xmlns:a16="http://schemas.microsoft.com/office/drawing/2014/main" id="{AAAE02EF-8114-42CA-BC66-7FCA7570743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5" name="Picture 40">
                  <a:extLst>
                    <a:ext uri="{FF2B5EF4-FFF2-40B4-BE49-F238E27FC236}">
                      <a16:creationId xmlns:a16="http://schemas.microsoft.com/office/drawing/2014/main" id="{5A2A1670-2AFC-431E-9EAB-ADEADE9B5EE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6" name="Picture 41">
                  <a:extLst>
                    <a:ext uri="{FF2B5EF4-FFF2-40B4-BE49-F238E27FC236}">
                      <a16:creationId xmlns:a16="http://schemas.microsoft.com/office/drawing/2014/main" id="{46F7F0AE-EE47-4EF4-BE86-FE31285CE7C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7" name="Picture 42">
                  <a:extLst>
                    <a:ext uri="{FF2B5EF4-FFF2-40B4-BE49-F238E27FC236}">
                      <a16:creationId xmlns:a16="http://schemas.microsoft.com/office/drawing/2014/main" id="{900991A4-1B6E-456F-9951-356CB6D9884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8" name="Picture 43">
                  <a:extLst>
                    <a:ext uri="{FF2B5EF4-FFF2-40B4-BE49-F238E27FC236}">
                      <a16:creationId xmlns:a16="http://schemas.microsoft.com/office/drawing/2014/main" id="{3176EE8F-AEAA-4EAB-8D4C-FD3AC636863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39" name="Picture 44">
                  <a:extLst>
                    <a:ext uri="{FF2B5EF4-FFF2-40B4-BE49-F238E27FC236}">
                      <a16:creationId xmlns:a16="http://schemas.microsoft.com/office/drawing/2014/main" id="{551E9E05-B47D-4FAA-B34A-92308A9283C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40" name="Picture 45">
                  <a:extLst>
                    <a:ext uri="{FF2B5EF4-FFF2-40B4-BE49-F238E27FC236}">
                      <a16:creationId xmlns:a16="http://schemas.microsoft.com/office/drawing/2014/main" id="{C114B6D7-DED9-4193-AADF-D7FD8231FAE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9" name="Freeform 46">
              <a:extLst>
                <a:ext uri="{FF2B5EF4-FFF2-40B4-BE49-F238E27FC236}">
                  <a16:creationId xmlns:a16="http://schemas.microsoft.com/office/drawing/2014/main" id="{CDA0E98F-9307-4CF3-B0A3-8C5CFD677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Freeform 47">
              <a:extLst>
                <a:ext uri="{FF2B5EF4-FFF2-40B4-BE49-F238E27FC236}">
                  <a16:creationId xmlns:a16="http://schemas.microsoft.com/office/drawing/2014/main" id="{06428A63-2004-4910-9B18-C26884F6F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1" name="Freeform 48">
              <a:extLst>
                <a:ext uri="{FF2B5EF4-FFF2-40B4-BE49-F238E27FC236}">
                  <a16:creationId xmlns:a16="http://schemas.microsoft.com/office/drawing/2014/main" id="{65B21754-1616-4AD7-8998-ED9697D432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2" name="Freeform 49" descr="kimonopat1">
              <a:extLst>
                <a:ext uri="{FF2B5EF4-FFF2-40B4-BE49-F238E27FC236}">
                  <a16:creationId xmlns:a16="http://schemas.microsoft.com/office/drawing/2014/main" id="{FC611843-6975-4FE8-89D7-88B198A1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Freeform 50" descr="kimonopat1">
              <a:extLst>
                <a:ext uri="{FF2B5EF4-FFF2-40B4-BE49-F238E27FC236}">
                  <a16:creationId xmlns:a16="http://schemas.microsoft.com/office/drawing/2014/main" id="{F04378CD-FEC6-4531-AF4E-FD110C325D4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51">
              <a:extLst>
                <a:ext uri="{FF2B5EF4-FFF2-40B4-BE49-F238E27FC236}">
                  <a16:creationId xmlns:a16="http://schemas.microsoft.com/office/drawing/2014/main" id="{3E2C267C-5D6B-4A2E-9416-484E47A46E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52">
              <a:extLst>
                <a:ext uri="{FF2B5EF4-FFF2-40B4-BE49-F238E27FC236}">
                  <a16:creationId xmlns:a16="http://schemas.microsoft.com/office/drawing/2014/main" id="{07CD6DE8-3799-4A99-A1A4-CD52BFF4E8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53">
              <a:extLst>
                <a:ext uri="{FF2B5EF4-FFF2-40B4-BE49-F238E27FC236}">
                  <a16:creationId xmlns:a16="http://schemas.microsoft.com/office/drawing/2014/main" id="{93F6B2D9-C67C-49C4-8AA3-9FC8789C71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7" name="Rectangle 54">
              <a:extLst>
                <a:ext uri="{FF2B5EF4-FFF2-40B4-BE49-F238E27FC236}">
                  <a16:creationId xmlns:a16="http://schemas.microsoft.com/office/drawing/2014/main" id="{016C2320-20E8-4073-88F6-DE136A836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769FB974-37D6-4F58-82A5-D76C6DC37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" name="AutoShape 56">
              <a:extLst>
                <a:ext uri="{FF2B5EF4-FFF2-40B4-BE49-F238E27FC236}">
                  <a16:creationId xmlns:a16="http://schemas.microsoft.com/office/drawing/2014/main" id="{3C1A1D06-1F3B-4C2B-A833-F3C0A2EB8142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22585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370013"/>
            <a:ext cx="9287933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2586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02934" y="3886200"/>
            <a:ext cx="7520517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" name="Rectangle 59">
            <a:extLst>
              <a:ext uri="{FF2B5EF4-FFF2-40B4-BE49-F238E27FC236}">
                <a16:creationId xmlns:a16="http://schemas.microsoft.com/office/drawing/2014/main" id="{8CE94B9B-A156-40E6-B67D-ADC5B11E87C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" name="Rectangle 60">
            <a:extLst>
              <a:ext uri="{FF2B5EF4-FFF2-40B4-BE49-F238E27FC236}">
                <a16:creationId xmlns:a16="http://schemas.microsoft.com/office/drawing/2014/main" id="{205F0FD4-13F0-40F7-83FC-0FBFA81D40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" name="Rectangle 61">
            <a:extLst>
              <a:ext uri="{FF2B5EF4-FFF2-40B4-BE49-F238E27FC236}">
                <a16:creationId xmlns:a16="http://schemas.microsoft.com/office/drawing/2014/main" id="{6E2C106C-65ED-4213-9BEB-A6DEC9FB6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CFE26E3-CED0-481C-B936-0D301403A6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7556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97C9FF5E-91FD-489D-B6A4-7626DF6BE1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716A7A3A-4247-4DAE-BEF2-89C363B23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FCFFF150-0B98-49A0-8805-02537844A3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260B7-D85F-4D33-97A9-A73FC64F39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0523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39D020EE-CAA5-4F26-9544-908CF72EF4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2747C4AE-90DC-4BEB-B45C-D8A9F3A61F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83E5C0D3-A0F3-4E51-A815-5FC858FF6C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D1902-A583-46ED-AAC0-CF5D358DEE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3900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1367" y="1598613"/>
            <a:ext cx="4821767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334" y="1598613"/>
            <a:ext cx="4823884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90CAD539-5602-44FE-8711-4C76D6CCDB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F989F3FD-4577-46D1-A10D-F9C0B9C4DC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F9F7E9EC-0A0A-4E95-9870-482186681A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5D334-7471-4813-B7A2-89E3C39F61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7133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9">
            <a:extLst>
              <a:ext uri="{FF2B5EF4-FFF2-40B4-BE49-F238E27FC236}">
                <a16:creationId xmlns:a16="http://schemas.microsoft.com/office/drawing/2014/main" id="{EB180912-8EF2-40B2-99C5-911A107E21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0">
            <a:extLst>
              <a:ext uri="{FF2B5EF4-FFF2-40B4-BE49-F238E27FC236}">
                <a16:creationId xmlns:a16="http://schemas.microsoft.com/office/drawing/2014/main" id="{A5CCF62F-C775-4EB6-B719-34A6617A6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1">
            <a:extLst>
              <a:ext uri="{FF2B5EF4-FFF2-40B4-BE49-F238E27FC236}">
                <a16:creationId xmlns:a16="http://schemas.microsoft.com/office/drawing/2014/main" id="{71A857FD-C95D-4073-8841-F9DCCDBAD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195D-C047-4503-90F4-7F0EEFB87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164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9">
            <a:extLst>
              <a:ext uri="{FF2B5EF4-FFF2-40B4-BE49-F238E27FC236}">
                <a16:creationId xmlns:a16="http://schemas.microsoft.com/office/drawing/2014/main" id="{5D780DFB-0071-4E6E-9363-6B149E63F5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0">
            <a:extLst>
              <a:ext uri="{FF2B5EF4-FFF2-40B4-BE49-F238E27FC236}">
                <a16:creationId xmlns:a16="http://schemas.microsoft.com/office/drawing/2014/main" id="{8B5ABE30-BB5D-4A87-A1F9-FC6C3C4E69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1">
            <a:extLst>
              <a:ext uri="{FF2B5EF4-FFF2-40B4-BE49-F238E27FC236}">
                <a16:creationId xmlns:a16="http://schemas.microsoft.com/office/drawing/2014/main" id="{0B7C9FF3-A282-4396-A5DE-F710D9AF83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DFEF9-C5D2-4E0C-8BCB-BACABF5192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61989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>
            <a:extLst>
              <a:ext uri="{FF2B5EF4-FFF2-40B4-BE49-F238E27FC236}">
                <a16:creationId xmlns:a16="http://schemas.microsoft.com/office/drawing/2014/main" id="{C5F0370C-9AFA-43F4-95AD-D1339DA383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0">
            <a:extLst>
              <a:ext uri="{FF2B5EF4-FFF2-40B4-BE49-F238E27FC236}">
                <a16:creationId xmlns:a16="http://schemas.microsoft.com/office/drawing/2014/main" id="{682303E5-E0EC-46EF-B114-C47F66894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1">
            <a:extLst>
              <a:ext uri="{FF2B5EF4-FFF2-40B4-BE49-F238E27FC236}">
                <a16:creationId xmlns:a16="http://schemas.microsoft.com/office/drawing/2014/main" id="{77DB6515-39B2-4166-9476-071717E841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061D55-3582-47B5-B8C6-533E31D578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749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C4EFBB5A-B89F-44ED-A3A5-A3DCFDF5FB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5F55A719-EE96-48F3-98F7-5AB6228018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53488249-89AB-43B9-95C4-3FE71DE2DC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48BFE-2689-4A1B-B130-6AA3255559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5687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0E264BB-C19C-4959-BF79-700D01AA4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A8AA65C-96B5-4C03-A3D3-6CD95B10AD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A15CEB-4C29-419C-9547-295092C3FF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3F7AB-919B-429B-99CD-97DE6B039A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36805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9">
            <a:extLst>
              <a:ext uri="{FF2B5EF4-FFF2-40B4-BE49-F238E27FC236}">
                <a16:creationId xmlns:a16="http://schemas.microsoft.com/office/drawing/2014/main" id="{88868235-8DF0-4235-AE9A-2D79EDBFB8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0">
            <a:extLst>
              <a:ext uri="{FF2B5EF4-FFF2-40B4-BE49-F238E27FC236}">
                <a16:creationId xmlns:a16="http://schemas.microsoft.com/office/drawing/2014/main" id="{FB47118C-5E3D-42D1-827E-CBC5B01BDD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1">
            <a:extLst>
              <a:ext uri="{FF2B5EF4-FFF2-40B4-BE49-F238E27FC236}">
                <a16:creationId xmlns:a16="http://schemas.microsoft.com/office/drawing/2014/main" id="{43BD26DF-CDB5-4622-8CA1-649EE3466A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BFC05-E944-466A-90C7-E1DD189C71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0967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2BAA07CB-B31F-40FA-ACA2-6415E915AA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5FAA3CCD-C711-4701-B6FE-7C4A6F70ED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1698F801-7BC9-425D-A53A-0C4229B731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FE5CF-DB5D-4CE9-8E6E-B45D7CCD9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793841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0285" y="227014"/>
            <a:ext cx="2491316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2100" y="227014"/>
            <a:ext cx="7274984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9">
            <a:extLst>
              <a:ext uri="{FF2B5EF4-FFF2-40B4-BE49-F238E27FC236}">
                <a16:creationId xmlns:a16="http://schemas.microsoft.com/office/drawing/2014/main" id="{8507C5C1-45DE-4A02-B9CA-F85403980C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0">
            <a:extLst>
              <a:ext uri="{FF2B5EF4-FFF2-40B4-BE49-F238E27FC236}">
                <a16:creationId xmlns:a16="http://schemas.microsoft.com/office/drawing/2014/main" id="{505E1E33-9A4F-4A83-9488-F212D6D05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1">
            <a:extLst>
              <a:ext uri="{FF2B5EF4-FFF2-40B4-BE49-F238E27FC236}">
                <a16:creationId xmlns:a16="http://schemas.microsoft.com/office/drawing/2014/main" id="{C69F0FB2-54DA-4CEC-921D-29E687A380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E2632-1408-43C6-9F59-8F3576E7E9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021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80BCA5F-0379-4811-937C-CD7560ED37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B8C96D-7E2B-4322-8AB4-EDB37ADD1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7710BB-D235-4E42-A4E7-18BED8CB68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6DCE2-E002-4093-AA35-54FB171546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577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A012F9-29D0-44FF-AF43-0425A883B0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7E9C31-6382-476B-9033-CA8CF9FA24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016781-33C0-4EA8-91B8-7590E00ECB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3FB35-F804-49C5-A80E-D9E057071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4987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3BCDB0-0EF0-4CD9-9205-523DF9A3E4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FCD2DC-B2B0-49D5-B04C-71C93D5C82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45A5225-C21D-4EA0-8F27-DF5CA1C19E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E5AF5-291A-436C-B2B0-99146C5F73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029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53B1847-7B4F-4FB5-93CA-94920F4964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5155D64-40DD-454E-BE64-FA865BD516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E2C86CF-450F-469F-BB83-10B0EE9E62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66575-6877-40D3-8E57-FC9D8BDE9D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602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15EB786-343B-470B-82ED-13340BBB1E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5061C05-1241-4899-8830-5C3385DD3C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AFC51C-6FDE-4E30-9067-BE7E8EF9CA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3C7D1-60CF-4135-BB2D-69F70CB828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088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488FBE-CAB5-49BC-8CE2-B05814B99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8B53EA-9475-4D9F-8C03-A067D25C4D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C6D2723-9B43-4466-AADD-4A229387E6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1563-7641-4598-8371-229F21D4AD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595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95A6C3-71BC-4092-951B-2C16587BD1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B99233-714C-47D6-A6E0-1A1DA58044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46E528-BDB8-4B90-B31F-84461875F7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C5ACC-826E-4F4D-83FD-6E1EFC4338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05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t="-10000" r="-3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8B0E7C-9409-4EBC-B196-F456923A48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6A101DE-7F33-456F-8A44-24B7EDDD3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1C4DB90-34C2-4C45-B1AF-301FA81FE54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EEAFBDA-51EA-4238-A95B-6ADCFF3667E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C9562DF-8DD0-49AE-B005-89BE2AB784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161416D-85E9-4781-A97D-8B715D5852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t="-10000" r="-3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>
            <a:extLst>
              <a:ext uri="{FF2B5EF4-FFF2-40B4-BE49-F238E27FC236}">
                <a16:creationId xmlns:a16="http://schemas.microsoft.com/office/drawing/2014/main" id="{35AEA5EB-2D9F-4DAF-AA69-AD40B4C980ED}"/>
              </a:ext>
            </a:extLst>
          </p:cNvPr>
          <p:cNvGrpSpPr>
            <a:grpSpLocks/>
          </p:cNvGrpSpPr>
          <p:nvPr/>
        </p:nvGrpSpPr>
        <p:grpSpPr bwMode="auto">
          <a:xfrm>
            <a:off x="1" y="0"/>
            <a:ext cx="12213167" cy="6870700"/>
            <a:chOff x="0" y="0"/>
            <a:chExt cx="5770" cy="4328"/>
          </a:xfrm>
        </p:grpSpPr>
        <p:sp>
          <p:nvSpPr>
            <p:cNvPr id="2056" name="Rectangle 3">
              <a:extLst>
                <a:ext uri="{FF2B5EF4-FFF2-40B4-BE49-F238E27FC236}">
                  <a16:creationId xmlns:a16="http://schemas.microsoft.com/office/drawing/2014/main" id="{CD2BEB4D-1706-47F4-BEC7-9BAE00A9A540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/>
            </a:p>
          </p:txBody>
        </p:sp>
        <p:sp>
          <p:nvSpPr>
            <p:cNvPr id="2057" name="Rectangle 4">
              <a:extLst>
                <a:ext uri="{FF2B5EF4-FFF2-40B4-BE49-F238E27FC236}">
                  <a16:creationId xmlns:a16="http://schemas.microsoft.com/office/drawing/2014/main" id="{72926781-DC16-49A1-B321-E462E9839F1C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/>
            </a:p>
          </p:txBody>
        </p:sp>
        <p:sp>
          <p:nvSpPr>
            <p:cNvPr id="21509" name="Rectangle 5">
              <a:extLst>
                <a:ext uri="{FF2B5EF4-FFF2-40B4-BE49-F238E27FC236}">
                  <a16:creationId xmlns:a16="http://schemas.microsoft.com/office/drawing/2014/main" id="{965CE93E-9E3E-40BF-B21F-50D17489A4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kumimoji="1" lang="en-US"/>
            </a:p>
          </p:txBody>
        </p:sp>
        <p:grpSp>
          <p:nvGrpSpPr>
            <p:cNvPr id="2059" name="Group 6">
              <a:extLst>
                <a:ext uri="{FF2B5EF4-FFF2-40B4-BE49-F238E27FC236}">
                  <a16:creationId xmlns:a16="http://schemas.microsoft.com/office/drawing/2014/main" id="{9B4B24A9-CBC7-48BF-87E1-E94839A060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71" name="Group 7">
                <a:extLst>
                  <a:ext uri="{FF2B5EF4-FFF2-40B4-BE49-F238E27FC236}">
                    <a16:creationId xmlns:a16="http://schemas.microsoft.com/office/drawing/2014/main" id="{9C313FFD-0A4C-4D56-B71B-CA2FA959F7F1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2092" name="Group 8">
                  <a:extLst>
                    <a:ext uri="{FF2B5EF4-FFF2-40B4-BE49-F238E27FC236}">
                      <a16:creationId xmlns:a16="http://schemas.microsoft.com/office/drawing/2014/main" id="{D1F64365-5740-4E9E-BFBA-0AE392861A40}"/>
                    </a:ext>
                  </a:extLst>
                </p:cNvPr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2101" name="Group 9">
                    <a:extLst>
                      <a:ext uri="{FF2B5EF4-FFF2-40B4-BE49-F238E27FC236}">
                        <a16:creationId xmlns:a16="http://schemas.microsoft.com/office/drawing/2014/main" id="{C5710C05-E2C4-4CF5-98EF-0ABD8A57438C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2108" name="Freeform 10">
                      <a:extLst>
                        <a:ext uri="{FF2B5EF4-FFF2-40B4-BE49-F238E27FC236}">
                          <a16:creationId xmlns:a16="http://schemas.microsoft.com/office/drawing/2014/main" id="{86FE75C3-841C-4B96-A431-9258609D5576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2117" y="323"/>
                      <a:ext cx="1231" cy="2560"/>
                    </a:xfrm>
                    <a:custGeom>
                      <a:avLst/>
                      <a:gdLst>
                        <a:gd name="T0" fmla="*/ 337 w 1231"/>
                        <a:gd name="T1" fmla="*/ 283 h 2560"/>
                        <a:gd name="T2" fmla="*/ 415 w 1231"/>
                        <a:gd name="T3" fmla="*/ 115 h 2560"/>
                        <a:gd name="T4" fmla="*/ 583 w 1231"/>
                        <a:gd name="T5" fmla="*/ 7 h 2560"/>
                        <a:gd name="T6" fmla="*/ 895 w 1231"/>
                        <a:gd name="T7" fmla="*/ 61 h 2560"/>
                        <a:gd name="T8" fmla="*/ 1051 w 1231"/>
                        <a:gd name="T9" fmla="*/ 349 h 2560"/>
                        <a:gd name="T10" fmla="*/ 979 w 1231"/>
                        <a:gd name="T11" fmla="*/ 769 h 2560"/>
                        <a:gd name="T12" fmla="*/ 943 w 1231"/>
                        <a:gd name="T13" fmla="*/ 943 h 2560"/>
                        <a:gd name="T14" fmla="*/ 1105 w 1231"/>
                        <a:gd name="T15" fmla="*/ 1075 h 2560"/>
                        <a:gd name="T16" fmla="*/ 1231 w 1231"/>
                        <a:gd name="T17" fmla="*/ 1525 h 2560"/>
                        <a:gd name="T18" fmla="*/ 1123 w 1231"/>
                        <a:gd name="T19" fmla="*/ 1969 h 2560"/>
                        <a:gd name="T20" fmla="*/ 907 w 1231"/>
                        <a:gd name="T21" fmla="*/ 2077 h 2560"/>
                        <a:gd name="T22" fmla="*/ 721 w 1231"/>
                        <a:gd name="T23" fmla="*/ 2059 h 2560"/>
                        <a:gd name="T24" fmla="*/ 655 w 1231"/>
                        <a:gd name="T25" fmla="*/ 2251 h 2560"/>
                        <a:gd name="T26" fmla="*/ 529 w 1231"/>
                        <a:gd name="T27" fmla="*/ 2527 h 2560"/>
                        <a:gd name="T28" fmla="*/ 211 w 1231"/>
                        <a:gd name="T29" fmla="*/ 2509 h 2560"/>
                        <a:gd name="T30" fmla="*/ 31 w 1231"/>
                        <a:gd name="T31" fmla="*/ 2227 h 2560"/>
                        <a:gd name="T32" fmla="*/ 25 w 1231"/>
                        <a:gd name="T33" fmla="*/ 1969 h 2560"/>
                        <a:gd name="T34" fmla="*/ 145 w 1231"/>
                        <a:gd name="T35" fmla="*/ 1651 h 2560"/>
                        <a:gd name="T36" fmla="*/ 259 w 1231"/>
                        <a:gd name="T37" fmla="*/ 1513 h 2560"/>
                        <a:gd name="T38" fmla="*/ 217 w 1231"/>
                        <a:gd name="T39" fmla="*/ 1729 h 2560"/>
                        <a:gd name="T40" fmla="*/ 73 w 1231"/>
                        <a:gd name="T41" fmla="*/ 2023 h 2560"/>
                        <a:gd name="T42" fmla="*/ 169 w 1231"/>
                        <a:gd name="T43" fmla="*/ 2323 h 2560"/>
                        <a:gd name="T44" fmla="*/ 439 w 1231"/>
                        <a:gd name="T45" fmla="*/ 2431 h 2560"/>
                        <a:gd name="T46" fmla="*/ 595 w 1231"/>
                        <a:gd name="T47" fmla="*/ 2227 h 2560"/>
                        <a:gd name="T48" fmla="*/ 577 w 1231"/>
                        <a:gd name="T49" fmla="*/ 1807 h 2560"/>
                        <a:gd name="T50" fmla="*/ 493 w 1231"/>
                        <a:gd name="T51" fmla="*/ 1531 h 2560"/>
                        <a:gd name="T52" fmla="*/ 535 w 1231"/>
                        <a:gd name="T53" fmla="*/ 1459 h 2560"/>
                        <a:gd name="T54" fmla="*/ 625 w 1231"/>
                        <a:gd name="T55" fmla="*/ 1633 h 2560"/>
                        <a:gd name="T56" fmla="*/ 721 w 1231"/>
                        <a:gd name="T57" fmla="*/ 1933 h 2560"/>
                        <a:gd name="T58" fmla="*/ 967 w 1231"/>
                        <a:gd name="T59" fmla="*/ 1963 h 2560"/>
                        <a:gd name="T60" fmla="*/ 1135 w 1231"/>
                        <a:gd name="T61" fmla="*/ 1687 h 2560"/>
                        <a:gd name="T62" fmla="*/ 1117 w 1231"/>
                        <a:gd name="T63" fmla="*/ 1273 h 2560"/>
                        <a:gd name="T64" fmla="*/ 883 w 1231"/>
                        <a:gd name="T65" fmla="*/ 1057 h 2560"/>
                        <a:gd name="T66" fmla="*/ 679 w 1231"/>
                        <a:gd name="T67" fmla="*/ 1129 h 2560"/>
                        <a:gd name="T68" fmla="*/ 577 w 1231"/>
                        <a:gd name="T69" fmla="*/ 1117 h 2560"/>
                        <a:gd name="T70" fmla="*/ 619 w 1231"/>
                        <a:gd name="T71" fmla="*/ 1033 h 2560"/>
                        <a:gd name="T72" fmla="*/ 811 w 1231"/>
                        <a:gd name="T73" fmla="*/ 937 h 2560"/>
                        <a:gd name="T74" fmla="*/ 949 w 1231"/>
                        <a:gd name="T75" fmla="*/ 613 h 2560"/>
                        <a:gd name="T76" fmla="*/ 883 w 1231"/>
                        <a:gd name="T77" fmla="*/ 175 h 2560"/>
                        <a:gd name="T78" fmla="*/ 619 w 1231"/>
                        <a:gd name="T79" fmla="*/ 103 h 2560"/>
                        <a:gd name="T80" fmla="*/ 391 w 1231"/>
                        <a:gd name="T81" fmla="*/ 355 h 2560"/>
                        <a:gd name="T82" fmla="*/ 403 w 1231"/>
                        <a:gd name="T83" fmla="*/ 763 h 2560"/>
                        <a:gd name="T84" fmla="*/ 343 w 1231"/>
                        <a:gd name="T85" fmla="*/ 949 h 2560"/>
                        <a:gd name="T86" fmla="*/ 289 w 1231"/>
                        <a:gd name="T87" fmla="*/ 685 h 2560"/>
                        <a:gd name="T88" fmla="*/ 307 w 1231"/>
                        <a:gd name="T89" fmla="*/ 367 h 2560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09" name="Freeform 11">
                      <a:extLst>
                        <a:ext uri="{FF2B5EF4-FFF2-40B4-BE49-F238E27FC236}">
                          <a16:creationId xmlns:a16="http://schemas.microsoft.com/office/drawing/2014/main" id="{F6892FA7-7E10-42ED-8663-CC3817E4577D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1657" y="376"/>
                      <a:ext cx="865" cy="2071"/>
                    </a:xfrm>
                    <a:custGeom>
                      <a:avLst/>
                      <a:gdLst>
                        <a:gd name="T0" fmla="*/ 785 w 865"/>
                        <a:gd name="T1" fmla="*/ 530 h 2071"/>
                        <a:gd name="T2" fmla="*/ 797 w 865"/>
                        <a:gd name="T3" fmla="*/ 350 h 2071"/>
                        <a:gd name="T4" fmla="*/ 863 w 865"/>
                        <a:gd name="T5" fmla="*/ 206 h 2071"/>
                        <a:gd name="T6" fmla="*/ 809 w 865"/>
                        <a:gd name="T7" fmla="*/ 218 h 2071"/>
                        <a:gd name="T8" fmla="*/ 749 w 865"/>
                        <a:gd name="T9" fmla="*/ 218 h 2071"/>
                        <a:gd name="T10" fmla="*/ 683 w 865"/>
                        <a:gd name="T11" fmla="*/ 116 h 2071"/>
                        <a:gd name="T12" fmla="*/ 611 w 865"/>
                        <a:gd name="T13" fmla="*/ 32 h 2071"/>
                        <a:gd name="T14" fmla="*/ 509 w 865"/>
                        <a:gd name="T15" fmla="*/ 2 h 2071"/>
                        <a:gd name="T16" fmla="*/ 407 w 865"/>
                        <a:gd name="T17" fmla="*/ 20 h 2071"/>
                        <a:gd name="T18" fmla="*/ 281 w 865"/>
                        <a:gd name="T19" fmla="*/ 74 h 2071"/>
                        <a:gd name="T20" fmla="*/ 173 w 865"/>
                        <a:gd name="T21" fmla="*/ 206 h 2071"/>
                        <a:gd name="T22" fmla="*/ 119 w 865"/>
                        <a:gd name="T23" fmla="*/ 404 h 2071"/>
                        <a:gd name="T24" fmla="*/ 131 w 865"/>
                        <a:gd name="T25" fmla="*/ 590 h 2071"/>
                        <a:gd name="T26" fmla="*/ 173 w 865"/>
                        <a:gd name="T27" fmla="*/ 782 h 2071"/>
                        <a:gd name="T28" fmla="*/ 197 w 865"/>
                        <a:gd name="T29" fmla="*/ 884 h 2071"/>
                        <a:gd name="T30" fmla="*/ 167 w 865"/>
                        <a:gd name="T31" fmla="*/ 986 h 2071"/>
                        <a:gd name="T32" fmla="*/ 65 w 865"/>
                        <a:gd name="T33" fmla="*/ 1124 h 2071"/>
                        <a:gd name="T34" fmla="*/ 17 w 865"/>
                        <a:gd name="T35" fmla="*/ 1298 h 2071"/>
                        <a:gd name="T36" fmla="*/ 5 w 865"/>
                        <a:gd name="T37" fmla="*/ 1550 h 2071"/>
                        <a:gd name="T38" fmla="*/ 47 w 865"/>
                        <a:gd name="T39" fmla="*/ 1748 h 2071"/>
                        <a:gd name="T40" fmla="*/ 131 w 865"/>
                        <a:gd name="T41" fmla="*/ 1898 h 2071"/>
                        <a:gd name="T42" fmla="*/ 299 w 865"/>
                        <a:gd name="T43" fmla="*/ 1988 h 2071"/>
                        <a:gd name="T44" fmla="*/ 425 w 865"/>
                        <a:gd name="T45" fmla="*/ 1982 h 2071"/>
                        <a:gd name="T46" fmla="*/ 467 w 865"/>
                        <a:gd name="T47" fmla="*/ 1994 h 2071"/>
                        <a:gd name="T48" fmla="*/ 497 w 865"/>
                        <a:gd name="T49" fmla="*/ 2066 h 2071"/>
                        <a:gd name="T50" fmla="*/ 497 w 865"/>
                        <a:gd name="T51" fmla="*/ 1964 h 2071"/>
                        <a:gd name="T52" fmla="*/ 557 w 865"/>
                        <a:gd name="T53" fmla="*/ 1778 h 2071"/>
                        <a:gd name="T54" fmla="*/ 617 w 865"/>
                        <a:gd name="T55" fmla="*/ 1658 h 2071"/>
                        <a:gd name="T56" fmla="*/ 581 w 865"/>
                        <a:gd name="T57" fmla="*/ 1700 h 2071"/>
                        <a:gd name="T58" fmla="*/ 515 w 865"/>
                        <a:gd name="T59" fmla="*/ 1820 h 2071"/>
                        <a:gd name="T60" fmla="*/ 407 w 865"/>
                        <a:gd name="T61" fmla="*/ 1904 h 2071"/>
                        <a:gd name="T62" fmla="*/ 269 w 865"/>
                        <a:gd name="T63" fmla="*/ 1898 h 2071"/>
                        <a:gd name="T64" fmla="*/ 179 w 865"/>
                        <a:gd name="T65" fmla="*/ 1814 h 2071"/>
                        <a:gd name="T66" fmla="*/ 113 w 865"/>
                        <a:gd name="T67" fmla="*/ 1640 h 2071"/>
                        <a:gd name="T68" fmla="*/ 107 w 865"/>
                        <a:gd name="T69" fmla="*/ 1394 h 2071"/>
                        <a:gd name="T70" fmla="*/ 137 w 865"/>
                        <a:gd name="T71" fmla="*/ 1190 h 2071"/>
                        <a:gd name="T72" fmla="*/ 203 w 865"/>
                        <a:gd name="T73" fmla="*/ 1070 h 2071"/>
                        <a:gd name="T74" fmla="*/ 323 w 865"/>
                        <a:gd name="T75" fmla="*/ 1022 h 2071"/>
                        <a:gd name="T76" fmla="*/ 509 w 865"/>
                        <a:gd name="T77" fmla="*/ 1076 h 2071"/>
                        <a:gd name="T78" fmla="*/ 611 w 865"/>
                        <a:gd name="T79" fmla="*/ 1124 h 2071"/>
                        <a:gd name="T80" fmla="*/ 665 w 865"/>
                        <a:gd name="T81" fmla="*/ 1100 h 2071"/>
                        <a:gd name="T82" fmla="*/ 659 w 865"/>
                        <a:gd name="T83" fmla="*/ 1046 h 2071"/>
                        <a:gd name="T84" fmla="*/ 611 w 865"/>
                        <a:gd name="T85" fmla="*/ 1004 h 2071"/>
                        <a:gd name="T86" fmla="*/ 497 w 865"/>
                        <a:gd name="T87" fmla="*/ 980 h 2071"/>
                        <a:gd name="T88" fmla="*/ 323 w 865"/>
                        <a:gd name="T89" fmla="*/ 896 h 2071"/>
                        <a:gd name="T90" fmla="*/ 233 w 865"/>
                        <a:gd name="T91" fmla="*/ 680 h 2071"/>
                        <a:gd name="T92" fmla="*/ 209 w 865"/>
                        <a:gd name="T93" fmla="*/ 416 h 2071"/>
                        <a:gd name="T94" fmla="*/ 317 w 865"/>
                        <a:gd name="T95" fmla="*/ 170 h 2071"/>
                        <a:gd name="T96" fmla="*/ 485 w 865"/>
                        <a:gd name="T97" fmla="*/ 110 h 2071"/>
                        <a:gd name="T98" fmla="*/ 617 w 865"/>
                        <a:gd name="T99" fmla="*/ 164 h 2071"/>
                        <a:gd name="T100" fmla="*/ 707 w 865"/>
                        <a:gd name="T101" fmla="*/ 290 h 2071"/>
                        <a:gd name="T102" fmla="*/ 737 w 865"/>
                        <a:gd name="T103" fmla="*/ 428 h 2071"/>
                        <a:gd name="T104" fmla="*/ 773 w 865"/>
                        <a:gd name="T105" fmla="*/ 602 h 2071"/>
                        <a:gd name="T106" fmla="*/ 809 w 865"/>
                        <a:gd name="T107" fmla="*/ 584 h 2071"/>
                        <a:gd name="T108" fmla="*/ 785 w 865"/>
                        <a:gd name="T109" fmla="*/ 530 h 2071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</a:gdLst>
                      <a:ahLst/>
                      <a:cxnLst>
                        <a:cxn ang="T110">
                          <a:pos x="T0" y="T1"/>
                        </a:cxn>
                        <a:cxn ang="T111">
                          <a:pos x="T2" y="T3"/>
                        </a:cxn>
                        <a:cxn ang="T112">
                          <a:pos x="T4" y="T5"/>
                        </a:cxn>
                        <a:cxn ang="T113">
                          <a:pos x="T6" y="T7"/>
                        </a:cxn>
                        <a:cxn ang="T114">
                          <a:pos x="T8" y="T9"/>
                        </a:cxn>
                        <a:cxn ang="T115">
                          <a:pos x="T10" y="T11"/>
                        </a:cxn>
                        <a:cxn ang="T116">
                          <a:pos x="T12" y="T13"/>
                        </a:cxn>
                        <a:cxn ang="T117">
                          <a:pos x="T14" y="T15"/>
                        </a:cxn>
                        <a:cxn ang="T118">
                          <a:pos x="T16" y="T17"/>
                        </a:cxn>
                        <a:cxn ang="T119">
                          <a:pos x="T18" y="T19"/>
                        </a:cxn>
                        <a:cxn ang="T120">
                          <a:pos x="T20" y="T21"/>
                        </a:cxn>
                        <a:cxn ang="T121">
                          <a:pos x="T22" y="T23"/>
                        </a:cxn>
                        <a:cxn ang="T122">
                          <a:pos x="T24" y="T25"/>
                        </a:cxn>
                        <a:cxn ang="T123">
                          <a:pos x="T26" y="T27"/>
                        </a:cxn>
                        <a:cxn ang="T124">
                          <a:pos x="T28" y="T29"/>
                        </a:cxn>
                        <a:cxn ang="T125">
                          <a:pos x="T30" y="T31"/>
                        </a:cxn>
                        <a:cxn ang="T126">
                          <a:pos x="T32" y="T33"/>
                        </a:cxn>
                        <a:cxn ang="T127">
                          <a:pos x="T34" y="T35"/>
                        </a:cxn>
                        <a:cxn ang="T128">
                          <a:pos x="T36" y="T37"/>
                        </a:cxn>
                        <a:cxn ang="T129">
                          <a:pos x="T38" y="T39"/>
                        </a:cxn>
                        <a:cxn ang="T130">
                          <a:pos x="T40" y="T41"/>
                        </a:cxn>
                        <a:cxn ang="T131">
                          <a:pos x="T42" y="T43"/>
                        </a:cxn>
                        <a:cxn ang="T132">
                          <a:pos x="T44" y="T45"/>
                        </a:cxn>
                        <a:cxn ang="T133">
                          <a:pos x="T46" y="T47"/>
                        </a:cxn>
                        <a:cxn ang="T134">
                          <a:pos x="T48" y="T49"/>
                        </a:cxn>
                        <a:cxn ang="T135">
                          <a:pos x="T50" y="T51"/>
                        </a:cxn>
                        <a:cxn ang="T136">
                          <a:pos x="T52" y="T53"/>
                        </a:cxn>
                        <a:cxn ang="T137">
                          <a:pos x="T54" y="T55"/>
                        </a:cxn>
                        <a:cxn ang="T138">
                          <a:pos x="T56" y="T57"/>
                        </a:cxn>
                        <a:cxn ang="T139">
                          <a:pos x="T58" y="T59"/>
                        </a:cxn>
                        <a:cxn ang="T140">
                          <a:pos x="T60" y="T61"/>
                        </a:cxn>
                        <a:cxn ang="T141">
                          <a:pos x="T62" y="T63"/>
                        </a:cxn>
                        <a:cxn ang="T142">
                          <a:pos x="T64" y="T65"/>
                        </a:cxn>
                        <a:cxn ang="T143">
                          <a:pos x="T66" y="T67"/>
                        </a:cxn>
                        <a:cxn ang="T144">
                          <a:pos x="T68" y="T69"/>
                        </a:cxn>
                        <a:cxn ang="T145">
                          <a:pos x="T70" y="T71"/>
                        </a:cxn>
                        <a:cxn ang="T146">
                          <a:pos x="T72" y="T73"/>
                        </a:cxn>
                        <a:cxn ang="T147">
                          <a:pos x="T74" y="T75"/>
                        </a:cxn>
                        <a:cxn ang="T148">
                          <a:pos x="T76" y="T77"/>
                        </a:cxn>
                        <a:cxn ang="T149">
                          <a:pos x="T78" y="T79"/>
                        </a:cxn>
                        <a:cxn ang="T150">
                          <a:pos x="T80" y="T81"/>
                        </a:cxn>
                        <a:cxn ang="T151">
                          <a:pos x="T82" y="T83"/>
                        </a:cxn>
                        <a:cxn ang="T152">
                          <a:pos x="T84" y="T85"/>
                        </a:cxn>
                        <a:cxn ang="T153">
                          <a:pos x="T86" y="T87"/>
                        </a:cxn>
                        <a:cxn ang="T154">
                          <a:pos x="T88" y="T89"/>
                        </a:cxn>
                        <a:cxn ang="T155">
                          <a:pos x="T90" y="T91"/>
                        </a:cxn>
                        <a:cxn ang="T156">
                          <a:pos x="T92" y="T93"/>
                        </a:cxn>
                        <a:cxn ang="T157">
                          <a:pos x="T94" y="T95"/>
                        </a:cxn>
                        <a:cxn ang="T158">
                          <a:pos x="T96" y="T97"/>
                        </a:cxn>
                        <a:cxn ang="T159">
                          <a:pos x="T98" y="T99"/>
                        </a:cxn>
                        <a:cxn ang="T160">
                          <a:pos x="T100" y="T101"/>
                        </a:cxn>
                        <a:cxn ang="T161">
                          <a:pos x="T102" y="T103"/>
                        </a:cxn>
                        <a:cxn ang="T162">
                          <a:pos x="T104" y="T105"/>
                        </a:cxn>
                        <a:cxn ang="T163">
                          <a:pos x="T106" y="T107"/>
                        </a:cxn>
                        <a:cxn ang="T164">
                          <a:pos x="T108" y="T109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>
                      <a:noFill/>
                    </a:ln>
                    <a:effectLst/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102" name="Oval 12">
                    <a:extLst>
                      <a:ext uri="{FF2B5EF4-FFF2-40B4-BE49-F238E27FC236}">
                        <a16:creationId xmlns:a16="http://schemas.microsoft.com/office/drawing/2014/main" id="{784B47AB-71E5-4899-942D-1BB0003536A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>
                    <a:noFill/>
                  </a:ln>
                  <a:effectLst/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>
                      <a:defRPr/>
                    </a:pPr>
                    <a:endParaRPr lang="en-US" altLang="en-US"/>
                  </a:p>
                </p:txBody>
              </p:sp>
              <p:sp>
                <p:nvSpPr>
                  <p:cNvPr id="2103" name="Freeform 13">
                    <a:extLst>
                      <a:ext uri="{FF2B5EF4-FFF2-40B4-BE49-F238E27FC236}">
                        <a16:creationId xmlns:a16="http://schemas.microsoft.com/office/drawing/2014/main" id="{7085968B-1B25-4FF3-A1DC-92144275233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595" y="741"/>
                    <a:ext cx="266" cy="521"/>
                  </a:xfrm>
                  <a:custGeom>
                    <a:avLst/>
                    <a:gdLst>
                      <a:gd name="T0" fmla="*/ 3 w 266"/>
                      <a:gd name="T1" fmla="*/ 483 h 521"/>
                      <a:gd name="T2" fmla="*/ 27 w 266"/>
                      <a:gd name="T3" fmla="*/ 273 h 521"/>
                      <a:gd name="T4" fmla="*/ 111 w 266"/>
                      <a:gd name="T5" fmla="*/ 45 h 521"/>
                      <a:gd name="T6" fmla="*/ 183 w 266"/>
                      <a:gd name="T7" fmla="*/ 3 h 521"/>
                      <a:gd name="T8" fmla="*/ 237 w 266"/>
                      <a:gd name="T9" fmla="*/ 39 h 521"/>
                      <a:gd name="T10" fmla="*/ 261 w 266"/>
                      <a:gd name="T11" fmla="*/ 129 h 521"/>
                      <a:gd name="T12" fmla="*/ 207 w 266"/>
                      <a:gd name="T13" fmla="*/ 273 h 521"/>
                      <a:gd name="T14" fmla="*/ 105 w 266"/>
                      <a:gd name="T15" fmla="*/ 477 h 521"/>
                      <a:gd name="T16" fmla="*/ 45 w 266"/>
                      <a:gd name="T17" fmla="*/ 501 h 521"/>
                      <a:gd name="T18" fmla="*/ 3 w 266"/>
                      <a:gd name="T19" fmla="*/ 483 h 521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4" name="Freeform 14">
                    <a:extLst>
                      <a:ext uri="{FF2B5EF4-FFF2-40B4-BE49-F238E27FC236}">
                        <a16:creationId xmlns:a16="http://schemas.microsoft.com/office/drawing/2014/main" id="{06E0F161-629F-43BC-94CC-A627C02E21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672" y="1593"/>
                    <a:ext cx="392" cy="340"/>
                  </a:xfrm>
                  <a:custGeom>
                    <a:avLst/>
                    <a:gdLst>
                      <a:gd name="T0" fmla="*/ 100 w 392"/>
                      <a:gd name="T1" fmla="*/ 201 h 340"/>
                      <a:gd name="T2" fmla="*/ 16 w 392"/>
                      <a:gd name="T3" fmla="*/ 87 h 340"/>
                      <a:gd name="T4" fmla="*/ 4 w 392"/>
                      <a:gd name="T5" fmla="*/ 45 h 340"/>
                      <a:gd name="T6" fmla="*/ 28 w 392"/>
                      <a:gd name="T7" fmla="*/ 3 h 340"/>
                      <a:gd name="T8" fmla="*/ 130 w 392"/>
                      <a:gd name="T9" fmla="*/ 27 h 340"/>
                      <a:gd name="T10" fmla="*/ 250 w 392"/>
                      <a:gd name="T11" fmla="*/ 75 h 340"/>
                      <a:gd name="T12" fmla="*/ 364 w 392"/>
                      <a:gd name="T13" fmla="*/ 159 h 340"/>
                      <a:gd name="T14" fmla="*/ 388 w 392"/>
                      <a:gd name="T15" fmla="*/ 273 h 340"/>
                      <a:gd name="T16" fmla="*/ 340 w 392"/>
                      <a:gd name="T17" fmla="*/ 333 h 340"/>
                      <a:gd name="T18" fmla="*/ 244 w 392"/>
                      <a:gd name="T19" fmla="*/ 315 h 340"/>
                      <a:gd name="T20" fmla="*/ 100 w 392"/>
                      <a:gd name="T21" fmla="*/ 201 h 340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5" name="Freeform 15">
                    <a:extLst>
                      <a:ext uri="{FF2B5EF4-FFF2-40B4-BE49-F238E27FC236}">
                        <a16:creationId xmlns:a16="http://schemas.microsoft.com/office/drawing/2014/main" id="{8193ACC6-7D61-417E-9B94-54D68D3C457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412" y="1929"/>
                    <a:ext cx="151" cy="558"/>
                  </a:xfrm>
                  <a:custGeom>
                    <a:avLst/>
                    <a:gdLst>
                      <a:gd name="T0" fmla="*/ 18 w 151"/>
                      <a:gd name="T1" fmla="*/ 165 h 558"/>
                      <a:gd name="T2" fmla="*/ 42 w 151"/>
                      <a:gd name="T3" fmla="*/ 39 h 558"/>
                      <a:gd name="T4" fmla="*/ 66 w 151"/>
                      <a:gd name="T5" fmla="*/ 3 h 558"/>
                      <a:gd name="T6" fmla="*/ 108 w 151"/>
                      <a:gd name="T7" fmla="*/ 27 h 558"/>
                      <a:gd name="T8" fmla="*/ 138 w 151"/>
                      <a:gd name="T9" fmla="*/ 165 h 558"/>
                      <a:gd name="T10" fmla="*/ 144 w 151"/>
                      <a:gd name="T11" fmla="*/ 423 h 558"/>
                      <a:gd name="T12" fmla="*/ 96 w 151"/>
                      <a:gd name="T13" fmla="*/ 543 h 558"/>
                      <a:gd name="T14" fmla="*/ 24 w 151"/>
                      <a:gd name="T15" fmla="*/ 513 h 558"/>
                      <a:gd name="T16" fmla="*/ 0 w 151"/>
                      <a:gd name="T17" fmla="*/ 315 h 558"/>
                      <a:gd name="T18" fmla="*/ 18 w 151"/>
                      <a:gd name="T19" fmla="*/ 165 h 55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6" name="Freeform 16">
                    <a:extLst>
                      <a:ext uri="{FF2B5EF4-FFF2-40B4-BE49-F238E27FC236}">
                        <a16:creationId xmlns:a16="http://schemas.microsoft.com/office/drawing/2014/main" id="{9F336A89-B699-4AF0-BA2B-D993B8F0A95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907" y="1589"/>
                    <a:ext cx="392" cy="253"/>
                  </a:xfrm>
                  <a:custGeom>
                    <a:avLst/>
                    <a:gdLst>
                      <a:gd name="T0" fmla="*/ 175 w 392"/>
                      <a:gd name="T1" fmla="*/ 61 h 253"/>
                      <a:gd name="T2" fmla="*/ 307 w 392"/>
                      <a:gd name="T3" fmla="*/ 19 h 253"/>
                      <a:gd name="T4" fmla="*/ 367 w 392"/>
                      <a:gd name="T5" fmla="*/ 7 h 253"/>
                      <a:gd name="T6" fmla="*/ 385 w 392"/>
                      <a:gd name="T7" fmla="*/ 61 h 253"/>
                      <a:gd name="T8" fmla="*/ 325 w 392"/>
                      <a:gd name="T9" fmla="*/ 133 h 253"/>
                      <a:gd name="T10" fmla="*/ 193 w 392"/>
                      <a:gd name="T11" fmla="*/ 223 h 253"/>
                      <a:gd name="T12" fmla="*/ 37 w 392"/>
                      <a:gd name="T13" fmla="*/ 247 h 253"/>
                      <a:gd name="T14" fmla="*/ 1 w 392"/>
                      <a:gd name="T15" fmla="*/ 187 h 253"/>
                      <a:gd name="T16" fmla="*/ 43 w 392"/>
                      <a:gd name="T17" fmla="*/ 115 h 253"/>
                      <a:gd name="T18" fmla="*/ 175 w 392"/>
                      <a:gd name="T19" fmla="*/ 61 h 253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07" name="Freeform 17">
                    <a:extLst>
                      <a:ext uri="{FF2B5EF4-FFF2-40B4-BE49-F238E27FC236}">
                        <a16:creationId xmlns:a16="http://schemas.microsoft.com/office/drawing/2014/main" id="{3BDC53A1-9189-4D60-9C06-30D202BB35F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094" y="930"/>
                    <a:ext cx="238" cy="386"/>
                  </a:xfrm>
                  <a:custGeom>
                    <a:avLst/>
                    <a:gdLst>
                      <a:gd name="T0" fmla="*/ 78 w 238"/>
                      <a:gd name="T1" fmla="*/ 270 h 386"/>
                      <a:gd name="T2" fmla="*/ 24 w 238"/>
                      <a:gd name="T3" fmla="*/ 192 h 386"/>
                      <a:gd name="T4" fmla="*/ 0 w 238"/>
                      <a:gd name="T5" fmla="*/ 96 h 386"/>
                      <a:gd name="T6" fmla="*/ 24 w 238"/>
                      <a:gd name="T7" fmla="*/ 12 h 386"/>
                      <a:gd name="T8" fmla="*/ 120 w 238"/>
                      <a:gd name="T9" fmla="*/ 24 h 386"/>
                      <a:gd name="T10" fmla="*/ 180 w 238"/>
                      <a:gd name="T11" fmla="*/ 132 h 386"/>
                      <a:gd name="T12" fmla="*/ 234 w 238"/>
                      <a:gd name="T13" fmla="*/ 306 h 386"/>
                      <a:gd name="T14" fmla="*/ 204 w 238"/>
                      <a:gd name="T15" fmla="*/ 378 h 386"/>
                      <a:gd name="T16" fmla="*/ 168 w 238"/>
                      <a:gd name="T17" fmla="*/ 354 h 386"/>
                      <a:gd name="T18" fmla="*/ 78 w 238"/>
                      <a:gd name="T19" fmla="*/ 270 h 38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pic>
              <p:nvPicPr>
                <p:cNvPr id="2093" name="Picture 18">
                  <a:extLst>
                    <a:ext uri="{FF2B5EF4-FFF2-40B4-BE49-F238E27FC236}">
                      <a16:creationId xmlns:a16="http://schemas.microsoft.com/office/drawing/2014/main" id="{9E578116-8107-45CA-B27B-E6E06A0F77D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4" name="Picture 19">
                  <a:extLst>
                    <a:ext uri="{FF2B5EF4-FFF2-40B4-BE49-F238E27FC236}">
                      <a16:creationId xmlns:a16="http://schemas.microsoft.com/office/drawing/2014/main" id="{B2D36A32-ACB6-4952-9368-DD78D53B74E3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5" name="Picture 20">
                  <a:extLst>
                    <a:ext uri="{FF2B5EF4-FFF2-40B4-BE49-F238E27FC236}">
                      <a16:creationId xmlns:a16="http://schemas.microsoft.com/office/drawing/2014/main" id="{5471462A-93E5-45FA-BEA9-D3091F4F6DC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6" name="Picture 21">
                  <a:extLst>
                    <a:ext uri="{FF2B5EF4-FFF2-40B4-BE49-F238E27FC236}">
                      <a16:creationId xmlns:a16="http://schemas.microsoft.com/office/drawing/2014/main" id="{FDDC248A-0EEA-4913-9548-638D22EF5DD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7" name="Picture 22">
                  <a:extLst>
                    <a:ext uri="{FF2B5EF4-FFF2-40B4-BE49-F238E27FC236}">
                      <a16:creationId xmlns:a16="http://schemas.microsoft.com/office/drawing/2014/main" id="{977B55CE-6D3A-4666-946C-BD3776A1DA4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8" name="Picture 23">
                  <a:extLst>
                    <a:ext uri="{FF2B5EF4-FFF2-40B4-BE49-F238E27FC236}">
                      <a16:creationId xmlns:a16="http://schemas.microsoft.com/office/drawing/2014/main" id="{C9D24915-CBA1-40E9-9FC8-6482E96355D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9" name="Picture 24">
                  <a:extLst>
                    <a:ext uri="{FF2B5EF4-FFF2-40B4-BE49-F238E27FC236}">
                      <a16:creationId xmlns:a16="http://schemas.microsoft.com/office/drawing/2014/main" id="{0E69D006-DE9B-4258-BFF8-0A9076F7B72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100" name="Picture 25">
                  <a:extLst>
                    <a:ext uri="{FF2B5EF4-FFF2-40B4-BE49-F238E27FC236}">
                      <a16:creationId xmlns:a16="http://schemas.microsoft.com/office/drawing/2014/main" id="{0F9F8144-0BBC-4ADF-B180-C202305EA2ED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grpSp>
            <p:nvGrpSpPr>
              <p:cNvPr id="2072" name="Group 26">
                <a:extLst>
                  <a:ext uri="{FF2B5EF4-FFF2-40B4-BE49-F238E27FC236}">
                    <a16:creationId xmlns:a16="http://schemas.microsoft.com/office/drawing/2014/main" id="{07893FC8-E1EA-4D8E-A4A4-3E99087459EB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073" name="Picture 27">
                  <a:extLst>
                    <a:ext uri="{FF2B5EF4-FFF2-40B4-BE49-F238E27FC236}">
                      <a16:creationId xmlns:a16="http://schemas.microsoft.com/office/drawing/2014/main" id="{C0444331-AB1A-48B4-BA0A-394E9E713ACE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4" name="Picture 28">
                  <a:extLst>
                    <a:ext uri="{FF2B5EF4-FFF2-40B4-BE49-F238E27FC236}">
                      <a16:creationId xmlns:a16="http://schemas.microsoft.com/office/drawing/2014/main" id="{DF1A6D39-F98D-4155-A256-C8FA53AF139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5" name="Picture 29">
                  <a:extLst>
                    <a:ext uri="{FF2B5EF4-FFF2-40B4-BE49-F238E27FC236}">
                      <a16:creationId xmlns:a16="http://schemas.microsoft.com/office/drawing/2014/main" id="{BA6D808C-A93B-4F50-87DF-40A2ACB2E15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6" name="Picture 30">
                  <a:extLst>
                    <a:ext uri="{FF2B5EF4-FFF2-40B4-BE49-F238E27FC236}">
                      <a16:creationId xmlns:a16="http://schemas.microsoft.com/office/drawing/2014/main" id="{BF183B98-F7D1-4595-A4B7-CBAA47CDC60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7" name="Picture 31">
                  <a:extLst>
                    <a:ext uri="{FF2B5EF4-FFF2-40B4-BE49-F238E27FC236}">
                      <a16:creationId xmlns:a16="http://schemas.microsoft.com/office/drawing/2014/main" id="{820FCFB1-94F5-4BF1-812C-8A3763FA0A5A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8" name="Picture 32">
                  <a:extLst>
                    <a:ext uri="{FF2B5EF4-FFF2-40B4-BE49-F238E27FC236}">
                      <a16:creationId xmlns:a16="http://schemas.microsoft.com/office/drawing/2014/main" id="{E9F6E79B-6BC4-400B-81AF-7013D23A0D4C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79" name="Picture 33">
                  <a:extLst>
                    <a:ext uri="{FF2B5EF4-FFF2-40B4-BE49-F238E27FC236}">
                      <a16:creationId xmlns:a16="http://schemas.microsoft.com/office/drawing/2014/main" id="{5DF2B083-D18C-4ACD-AEC3-DEEA10CBEFB5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0" name="Picture 34">
                  <a:extLst>
                    <a:ext uri="{FF2B5EF4-FFF2-40B4-BE49-F238E27FC236}">
                      <a16:creationId xmlns:a16="http://schemas.microsoft.com/office/drawing/2014/main" id="{CCE15357-275C-4518-927C-12D514C0446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1" name="Picture 35">
                  <a:extLst>
                    <a:ext uri="{FF2B5EF4-FFF2-40B4-BE49-F238E27FC236}">
                      <a16:creationId xmlns:a16="http://schemas.microsoft.com/office/drawing/2014/main" id="{FD73F574-1D2A-40D9-B79D-BF635DE123E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2" name="Picture 36">
                  <a:extLst>
                    <a:ext uri="{FF2B5EF4-FFF2-40B4-BE49-F238E27FC236}">
                      <a16:creationId xmlns:a16="http://schemas.microsoft.com/office/drawing/2014/main" id="{CCC1FD49-8701-4C23-BA7E-4487BA9EBC61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3" name="Picture 37">
                  <a:extLst>
                    <a:ext uri="{FF2B5EF4-FFF2-40B4-BE49-F238E27FC236}">
                      <a16:creationId xmlns:a16="http://schemas.microsoft.com/office/drawing/2014/main" id="{5A39E352-D880-4449-9521-33EE133C15DF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4" name="Picture 38">
                  <a:extLst>
                    <a:ext uri="{FF2B5EF4-FFF2-40B4-BE49-F238E27FC236}">
                      <a16:creationId xmlns:a16="http://schemas.microsoft.com/office/drawing/2014/main" id="{47FCF499-0B2C-4E3C-9413-3D75E7DC7718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5" name="Picture 39">
                  <a:extLst>
                    <a:ext uri="{FF2B5EF4-FFF2-40B4-BE49-F238E27FC236}">
                      <a16:creationId xmlns:a16="http://schemas.microsoft.com/office/drawing/2014/main" id="{AD1942E6-3E1E-4FAB-8AD7-DC5EA1B7F7B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6" name="Picture 40">
                  <a:extLst>
                    <a:ext uri="{FF2B5EF4-FFF2-40B4-BE49-F238E27FC236}">
                      <a16:creationId xmlns:a16="http://schemas.microsoft.com/office/drawing/2014/main" id="{563CEC40-6897-4847-893D-B674BA35E30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7" name="Picture 41">
                  <a:extLst>
                    <a:ext uri="{FF2B5EF4-FFF2-40B4-BE49-F238E27FC236}">
                      <a16:creationId xmlns:a16="http://schemas.microsoft.com/office/drawing/2014/main" id="{358079D3-09FB-4F20-A8FA-AEAF14C43B2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8" name="Picture 42">
                  <a:extLst>
                    <a:ext uri="{FF2B5EF4-FFF2-40B4-BE49-F238E27FC236}">
                      <a16:creationId xmlns:a16="http://schemas.microsoft.com/office/drawing/2014/main" id="{6E6A1D98-5886-4882-A691-1502A24E384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89" name="Picture 43">
                  <a:extLst>
                    <a:ext uri="{FF2B5EF4-FFF2-40B4-BE49-F238E27FC236}">
                      <a16:creationId xmlns:a16="http://schemas.microsoft.com/office/drawing/2014/main" id="{C0C0ED86-12AC-4406-A0B2-96395B57642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0" name="Picture 44">
                  <a:extLst>
                    <a:ext uri="{FF2B5EF4-FFF2-40B4-BE49-F238E27FC236}">
                      <a16:creationId xmlns:a16="http://schemas.microsoft.com/office/drawing/2014/main" id="{F6983DF1-B429-4095-BED8-F2F03333A9E9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2091" name="Picture 45">
                  <a:extLst>
                    <a:ext uri="{FF2B5EF4-FFF2-40B4-BE49-F238E27FC236}">
                      <a16:creationId xmlns:a16="http://schemas.microsoft.com/office/drawing/2014/main" id="{A35584C9-F379-43A2-9120-07579B739254}"/>
                    </a:ext>
                  </a:extLst>
                </p:cNvPr>
                <p:cNvPicPr>
                  <a:picLocks noChangeAspect="1" noChangeArrowheads="1"/>
                </p:cNvPicPr>
                <p:nvPr userDrawn="1"/>
              </p:nvPicPr>
              <p:blipFill>
                <a:blip r:embed="rId1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</p:grpSp>
        <p:sp>
          <p:nvSpPr>
            <p:cNvPr id="2060" name="Freeform 46">
              <a:extLst>
                <a:ext uri="{FF2B5EF4-FFF2-40B4-BE49-F238E27FC236}">
                  <a16:creationId xmlns:a16="http://schemas.microsoft.com/office/drawing/2014/main" id="{28DE47B4-DEE2-4B69-B25F-D0713D9460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>
                <a:gd name="T0" fmla="*/ 372 w 750"/>
                <a:gd name="T1" fmla="*/ 154 h 1222"/>
                <a:gd name="T2" fmla="*/ 378 w 750"/>
                <a:gd name="T3" fmla="*/ 412 h 1222"/>
                <a:gd name="T4" fmla="*/ 312 w 750"/>
                <a:gd name="T5" fmla="*/ 724 h 1222"/>
                <a:gd name="T6" fmla="*/ 138 w 750"/>
                <a:gd name="T7" fmla="*/ 928 h 1222"/>
                <a:gd name="T8" fmla="*/ 0 w 750"/>
                <a:gd name="T9" fmla="*/ 976 h 1222"/>
                <a:gd name="T10" fmla="*/ 0 w 750"/>
                <a:gd name="T11" fmla="*/ 1222 h 1222"/>
                <a:gd name="T12" fmla="*/ 750 w 750"/>
                <a:gd name="T13" fmla="*/ 1222 h 1222"/>
                <a:gd name="T14" fmla="*/ 750 w 750"/>
                <a:gd name="T15" fmla="*/ 178 h 1222"/>
                <a:gd name="T16" fmla="*/ 372 w 750"/>
                <a:gd name="T17" fmla="*/ 154 h 12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1" name="Freeform 47">
              <a:extLst>
                <a:ext uri="{FF2B5EF4-FFF2-40B4-BE49-F238E27FC236}">
                  <a16:creationId xmlns:a16="http://schemas.microsoft.com/office/drawing/2014/main" id="{F7D2EC20-DF36-4E40-BFCF-A3FF50261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>
                <a:gd name="T0" fmla="*/ 0 w 768"/>
                <a:gd name="T1" fmla="*/ 1260 h 1260"/>
                <a:gd name="T2" fmla="*/ 0 w 768"/>
                <a:gd name="T3" fmla="*/ 1134 h 1260"/>
                <a:gd name="T4" fmla="*/ 210 w 768"/>
                <a:gd name="T5" fmla="*/ 1032 h 1260"/>
                <a:gd name="T6" fmla="*/ 324 w 768"/>
                <a:gd name="T7" fmla="*/ 918 h 1260"/>
                <a:gd name="T8" fmla="*/ 414 w 768"/>
                <a:gd name="T9" fmla="*/ 714 h 1260"/>
                <a:gd name="T10" fmla="*/ 450 w 768"/>
                <a:gd name="T11" fmla="*/ 456 h 1260"/>
                <a:gd name="T12" fmla="*/ 438 w 768"/>
                <a:gd name="T13" fmla="*/ 258 h 1260"/>
                <a:gd name="T14" fmla="*/ 684 w 768"/>
                <a:gd name="T15" fmla="*/ 0 h 1260"/>
                <a:gd name="T16" fmla="*/ 768 w 768"/>
                <a:gd name="T17" fmla="*/ 18 h 1260"/>
                <a:gd name="T18" fmla="*/ 768 w 768"/>
                <a:gd name="T19" fmla="*/ 1254 h 1260"/>
                <a:gd name="T20" fmla="*/ 0 w 768"/>
                <a:gd name="T21" fmla="*/ 126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1552" name="Freeform 48">
              <a:extLst>
                <a:ext uri="{FF2B5EF4-FFF2-40B4-BE49-F238E27FC236}">
                  <a16:creationId xmlns:a16="http://schemas.microsoft.com/office/drawing/2014/main" id="{064BBEAB-2886-4F7F-AB24-A4EF52DD950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>
                <a:gd name="T0" fmla="*/ 550 w 776"/>
                <a:gd name="T1" fmla="*/ 115 h 2543"/>
                <a:gd name="T2" fmla="*/ 460 w 776"/>
                <a:gd name="T3" fmla="*/ 529 h 2543"/>
                <a:gd name="T4" fmla="*/ 298 w 776"/>
                <a:gd name="T5" fmla="*/ 925 h 2543"/>
                <a:gd name="T6" fmla="*/ 76 w 776"/>
                <a:gd name="T7" fmla="*/ 1267 h 2543"/>
                <a:gd name="T8" fmla="*/ 4 w 776"/>
                <a:gd name="T9" fmla="*/ 1339 h 2543"/>
                <a:gd name="T10" fmla="*/ 100 w 776"/>
                <a:gd name="T11" fmla="*/ 1351 h 2543"/>
                <a:gd name="T12" fmla="*/ 286 w 776"/>
                <a:gd name="T13" fmla="*/ 1399 h 2543"/>
                <a:gd name="T14" fmla="*/ 394 w 776"/>
                <a:gd name="T15" fmla="*/ 1525 h 2543"/>
                <a:gd name="T16" fmla="*/ 478 w 776"/>
                <a:gd name="T17" fmla="*/ 1705 h 2543"/>
                <a:gd name="T18" fmla="*/ 478 w 776"/>
                <a:gd name="T19" fmla="*/ 1969 h 2543"/>
                <a:gd name="T20" fmla="*/ 370 w 776"/>
                <a:gd name="T21" fmla="*/ 2263 h 2543"/>
                <a:gd name="T22" fmla="*/ 124 w 776"/>
                <a:gd name="T23" fmla="*/ 2479 h 2543"/>
                <a:gd name="T24" fmla="*/ 22 w 776"/>
                <a:gd name="T25" fmla="*/ 2515 h 2543"/>
                <a:gd name="T26" fmla="*/ 196 w 776"/>
                <a:gd name="T27" fmla="*/ 2533 h 2543"/>
                <a:gd name="T28" fmla="*/ 388 w 776"/>
                <a:gd name="T29" fmla="*/ 2455 h 2543"/>
                <a:gd name="T30" fmla="*/ 502 w 776"/>
                <a:gd name="T31" fmla="*/ 2299 h 2543"/>
                <a:gd name="T32" fmla="*/ 598 w 776"/>
                <a:gd name="T33" fmla="*/ 2197 h 2543"/>
                <a:gd name="T34" fmla="*/ 694 w 776"/>
                <a:gd name="T35" fmla="*/ 2197 h 2543"/>
                <a:gd name="T36" fmla="*/ 742 w 776"/>
                <a:gd name="T37" fmla="*/ 2230 h 2543"/>
                <a:gd name="T38" fmla="*/ 712 w 776"/>
                <a:gd name="T39" fmla="*/ 2137 h 2543"/>
                <a:gd name="T40" fmla="*/ 664 w 776"/>
                <a:gd name="T41" fmla="*/ 1807 h 2543"/>
                <a:gd name="T42" fmla="*/ 670 w 776"/>
                <a:gd name="T43" fmla="*/ 1561 h 2543"/>
                <a:gd name="T44" fmla="*/ 718 w 776"/>
                <a:gd name="T45" fmla="*/ 1393 h 2543"/>
                <a:gd name="T46" fmla="*/ 748 w 776"/>
                <a:gd name="T47" fmla="*/ 1219 h 2543"/>
                <a:gd name="T48" fmla="*/ 550 w 776"/>
                <a:gd name="T49" fmla="*/ 115 h 2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63" name="Freeform 49" descr="kimonopat1">
              <a:extLst>
                <a:ext uri="{FF2B5EF4-FFF2-40B4-BE49-F238E27FC236}">
                  <a16:creationId xmlns:a16="http://schemas.microsoft.com/office/drawing/2014/main" id="{D44C5114-970E-4E84-B9A6-B21BACFE1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>
                <a:gd name="T0" fmla="*/ 486 w 617"/>
                <a:gd name="T1" fmla="*/ 3 h 1376"/>
                <a:gd name="T2" fmla="*/ 402 w 617"/>
                <a:gd name="T3" fmla="*/ 381 h 1376"/>
                <a:gd name="T4" fmla="*/ 216 w 617"/>
                <a:gd name="T5" fmla="*/ 777 h 1376"/>
                <a:gd name="T6" fmla="*/ 0 w 617"/>
                <a:gd name="T7" fmla="*/ 1119 h 1376"/>
                <a:gd name="T8" fmla="*/ 102 w 617"/>
                <a:gd name="T9" fmla="*/ 1101 h 1376"/>
                <a:gd name="T10" fmla="*/ 282 w 617"/>
                <a:gd name="T11" fmla="*/ 1119 h 1376"/>
                <a:gd name="T12" fmla="*/ 378 w 617"/>
                <a:gd name="T13" fmla="*/ 1185 h 1376"/>
                <a:gd name="T14" fmla="*/ 432 w 617"/>
                <a:gd name="T15" fmla="*/ 1269 h 1376"/>
                <a:gd name="T16" fmla="*/ 444 w 617"/>
                <a:gd name="T17" fmla="*/ 1365 h 1376"/>
                <a:gd name="T18" fmla="*/ 498 w 617"/>
                <a:gd name="T19" fmla="*/ 1203 h 1376"/>
                <a:gd name="T20" fmla="*/ 564 w 617"/>
                <a:gd name="T21" fmla="*/ 825 h 1376"/>
                <a:gd name="T22" fmla="*/ 606 w 617"/>
                <a:gd name="T23" fmla="*/ 363 h 1376"/>
                <a:gd name="T24" fmla="*/ 486 w 617"/>
                <a:gd name="T25" fmla="*/ 3 h 137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Freeform 50" descr="kimonopat1">
              <a:extLst>
                <a:ext uri="{FF2B5EF4-FFF2-40B4-BE49-F238E27FC236}">
                  <a16:creationId xmlns:a16="http://schemas.microsoft.com/office/drawing/2014/main" id="{64D49B2C-DC80-422B-8EC9-9470553DEA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>
                <a:gd name="T0" fmla="*/ 42 w 576"/>
                <a:gd name="T1" fmla="*/ 61 h 3180"/>
                <a:gd name="T2" fmla="*/ 156 w 576"/>
                <a:gd name="T3" fmla="*/ 517 h 3180"/>
                <a:gd name="T4" fmla="*/ 288 w 576"/>
                <a:gd name="T5" fmla="*/ 991 h 3180"/>
                <a:gd name="T6" fmla="*/ 414 w 576"/>
                <a:gd name="T7" fmla="*/ 1435 h 3180"/>
                <a:gd name="T8" fmla="*/ 576 w 576"/>
                <a:gd name="T9" fmla="*/ 1807 h 3180"/>
                <a:gd name="T10" fmla="*/ 576 w 576"/>
                <a:gd name="T11" fmla="*/ 3055 h 3180"/>
                <a:gd name="T12" fmla="*/ 414 w 576"/>
                <a:gd name="T13" fmla="*/ 2557 h 3180"/>
                <a:gd name="T14" fmla="*/ 252 w 576"/>
                <a:gd name="T15" fmla="*/ 1765 h 3180"/>
                <a:gd name="T16" fmla="*/ 126 w 576"/>
                <a:gd name="T17" fmla="*/ 961 h 3180"/>
                <a:gd name="T18" fmla="*/ 12 w 576"/>
                <a:gd name="T19" fmla="*/ 151 h 3180"/>
                <a:gd name="T20" fmla="*/ 42 w 576"/>
                <a:gd name="T21" fmla="*/ 61 h 31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5"/>
              <a:srcRect/>
              <a:tile tx="0" ty="0" sx="100000" sy="100000" flip="none" algn="tl"/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Freeform 51">
              <a:extLst>
                <a:ext uri="{FF2B5EF4-FFF2-40B4-BE49-F238E27FC236}">
                  <a16:creationId xmlns:a16="http://schemas.microsoft.com/office/drawing/2014/main" id="{BEF065E0-65BB-4017-A100-CA50885D11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>
                <a:gd name="T0" fmla="*/ 69 w 573"/>
                <a:gd name="T1" fmla="*/ 63 h 1935"/>
                <a:gd name="T2" fmla="*/ 207 w 573"/>
                <a:gd name="T3" fmla="*/ 549 h 1935"/>
                <a:gd name="T4" fmla="*/ 381 w 573"/>
                <a:gd name="T5" fmla="*/ 1101 h 1935"/>
                <a:gd name="T6" fmla="*/ 573 w 573"/>
                <a:gd name="T7" fmla="*/ 1575 h 1935"/>
                <a:gd name="T8" fmla="*/ 573 w 573"/>
                <a:gd name="T9" fmla="*/ 1935 h 1935"/>
                <a:gd name="T10" fmla="*/ 321 w 573"/>
                <a:gd name="T11" fmla="*/ 1449 h 1935"/>
                <a:gd name="T12" fmla="*/ 147 w 573"/>
                <a:gd name="T13" fmla="*/ 699 h 1935"/>
                <a:gd name="T14" fmla="*/ 15 w 573"/>
                <a:gd name="T15" fmla="*/ 171 h 1935"/>
                <a:gd name="T16" fmla="*/ 69 w 573"/>
                <a:gd name="T17" fmla="*/ 63 h 19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Freeform 52">
              <a:extLst>
                <a:ext uri="{FF2B5EF4-FFF2-40B4-BE49-F238E27FC236}">
                  <a16:creationId xmlns:a16="http://schemas.microsoft.com/office/drawing/2014/main" id="{1F58D8E6-9FCE-407D-9438-00E7AD013B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57" name="Freeform 53">
              <a:extLst>
                <a:ext uri="{FF2B5EF4-FFF2-40B4-BE49-F238E27FC236}">
                  <a16:creationId xmlns:a16="http://schemas.microsoft.com/office/drawing/2014/main" id="{FC3FE571-B663-4F3C-9FF4-CFA4367084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>
                <a:gd name="T0" fmla="*/ 0 w 363"/>
                <a:gd name="T1" fmla="*/ 2094 h 2112"/>
                <a:gd name="T2" fmla="*/ 66 w 363"/>
                <a:gd name="T3" fmla="*/ 1992 h 2112"/>
                <a:gd name="T4" fmla="*/ 150 w 363"/>
                <a:gd name="T5" fmla="*/ 1464 h 2112"/>
                <a:gd name="T6" fmla="*/ 234 w 363"/>
                <a:gd name="T7" fmla="*/ 678 h 2112"/>
                <a:gd name="T8" fmla="*/ 324 w 363"/>
                <a:gd name="T9" fmla="*/ 0 h 2112"/>
                <a:gd name="T10" fmla="*/ 0 w 363"/>
                <a:gd name="T11" fmla="*/ 0 h 2112"/>
                <a:gd name="T12" fmla="*/ 0 w 363"/>
                <a:gd name="T13" fmla="*/ 2094 h 2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68" name="Rectangle 54">
              <a:extLst>
                <a:ext uri="{FF2B5EF4-FFF2-40B4-BE49-F238E27FC236}">
                  <a16:creationId xmlns:a16="http://schemas.microsoft.com/office/drawing/2014/main" id="{FA5BB6B3-92B1-4C72-ACF0-A475B54C3F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>
              <a:noFill/>
            </a:ln>
            <a:effectLst/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/>
            </a:p>
          </p:txBody>
        </p:sp>
        <p:sp>
          <p:nvSpPr>
            <p:cNvPr id="21559" name="Freeform 55">
              <a:extLst>
                <a:ext uri="{FF2B5EF4-FFF2-40B4-BE49-F238E27FC236}">
                  <a16:creationId xmlns:a16="http://schemas.microsoft.com/office/drawing/2014/main" id="{D1E06527-0169-44B9-B870-6D7CE9358A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>
                <a:gd name="T0" fmla="*/ 1 w 692"/>
                <a:gd name="T1" fmla="*/ 357 h 378"/>
                <a:gd name="T2" fmla="*/ 109 w 692"/>
                <a:gd name="T3" fmla="*/ 341 h 378"/>
                <a:gd name="T4" fmla="*/ 241 w 692"/>
                <a:gd name="T5" fmla="*/ 305 h 378"/>
                <a:gd name="T6" fmla="*/ 353 w 692"/>
                <a:gd name="T7" fmla="*/ 209 h 378"/>
                <a:gd name="T8" fmla="*/ 429 w 692"/>
                <a:gd name="T9" fmla="*/ 89 h 378"/>
                <a:gd name="T10" fmla="*/ 493 w 692"/>
                <a:gd name="T11" fmla="*/ 17 h 378"/>
                <a:gd name="T12" fmla="*/ 577 w 692"/>
                <a:gd name="T13" fmla="*/ 1 h 378"/>
                <a:gd name="T14" fmla="*/ 629 w 692"/>
                <a:gd name="T15" fmla="*/ 21 h 378"/>
                <a:gd name="T16" fmla="*/ 673 w 692"/>
                <a:gd name="T17" fmla="*/ 65 h 378"/>
                <a:gd name="T18" fmla="*/ 673 w 692"/>
                <a:gd name="T19" fmla="*/ 137 h 378"/>
                <a:gd name="T20" fmla="*/ 561 w 692"/>
                <a:gd name="T21" fmla="*/ 225 h 378"/>
                <a:gd name="T22" fmla="*/ 425 w 692"/>
                <a:gd name="T23" fmla="*/ 297 h 378"/>
                <a:gd name="T24" fmla="*/ 245 w 692"/>
                <a:gd name="T25" fmla="*/ 357 h 378"/>
                <a:gd name="T26" fmla="*/ 113 w 692"/>
                <a:gd name="T27" fmla="*/ 377 h 378"/>
                <a:gd name="T28" fmla="*/ 1 w 692"/>
                <a:gd name="T29" fmla="*/ 357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2070" name="AutoShape 56">
              <a:extLst>
                <a:ext uri="{FF2B5EF4-FFF2-40B4-BE49-F238E27FC236}">
                  <a16:creationId xmlns:a16="http://schemas.microsoft.com/office/drawing/2014/main" id="{E7560665-BAE8-44E4-9743-E796E599C471}"/>
                </a:ext>
              </a:extLst>
            </p:cNvPr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T0" fmla="*/ 852 w 21600"/>
                <a:gd name="T1" fmla="*/ 0 h 21600"/>
                <a:gd name="T2" fmla="*/ 432 w 21600"/>
                <a:gd name="T3" fmla="*/ 1 h 21600"/>
                <a:gd name="T4" fmla="*/ 12 w 21600"/>
                <a:gd name="T5" fmla="*/ 0 h 21600"/>
                <a:gd name="T6" fmla="*/ 43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05 w 21600"/>
                <a:gd name="T13" fmla="*/ 2130 h 21600"/>
                <a:gd name="T14" fmla="*/ 19495 w 21600"/>
                <a:gd name="T15" fmla="*/ 194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endParaRPr lang="en-US"/>
            </a:p>
          </p:txBody>
        </p:sp>
      </p:grpSp>
      <p:sp>
        <p:nvSpPr>
          <p:cNvPr id="2051" name="Rectangle 57">
            <a:extLst>
              <a:ext uri="{FF2B5EF4-FFF2-40B4-BE49-F238E27FC236}">
                <a16:creationId xmlns:a16="http://schemas.microsoft.com/office/drawing/2014/main" id="{490094F0-5AAA-4CDF-942D-BD7AF70F5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92101" y="227013"/>
            <a:ext cx="99695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58">
            <a:extLst>
              <a:ext uri="{FF2B5EF4-FFF2-40B4-BE49-F238E27FC236}">
                <a16:creationId xmlns:a16="http://schemas.microsoft.com/office/drawing/2014/main" id="{B4CB2416-3406-4C42-9F3F-A17AB72FFB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51367" y="1598613"/>
            <a:ext cx="9848851" cy="449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1563" name="Rectangle 59">
            <a:extLst>
              <a:ext uri="{FF2B5EF4-FFF2-40B4-BE49-F238E27FC236}">
                <a16:creationId xmlns:a16="http://schemas.microsoft.com/office/drawing/2014/main" id="{013700DB-C4CC-4660-8075-5EA2E88F762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02168" y="6242051"/>
            <a:ext cx="2377017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64" name="Rectangle 60">
            <a:extLst>
              <a:ext uri="{FF2B5EF4-FFF2-40B4-BE49-F238E27FC236}">
                <a16:creationId xmlns:a16="http://schemas.microsoft.com/office/drawing/2014/main" id="{5A40C593-E4B1-4FBB-AF5E-664E8D578B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09900" y="6248401"/>
            <a:ext cx="4607984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65" name="Rectangle 61">
            <a:extLst>
              <a:ext uri="{FF2B5EF4-FFF2-40B4-BE49-F238E27FC236}">
                <a16:creationId xmlns:a16="http://schemas.microsoft.com/office/drawing/2014/main" id="{B7CB0F71-6EF2-41E8-93B2-95FB85AEAB5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23201" y="6248401"/>
            <a:ext cx="234103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/>
            </a:lvl1pPr>
          </a:lstStyle>
          <a:p>
            <a:pPr>
              <a:defRPr/>
            </a:pPr>
            <a:fld id="{F7E7D969-44FE-4CBD-8279-217A2D4324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7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8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组合 129"/>
          <p:cNvGrpSpPr/>
          <p:nvPr/>
        </p:nvGrpSpPr>
        <p:grpSpPr>
          <a:xfrm>
            <a:off x="9800035" y="-510901"/>
            <a:ext cx="3059113" cy="1616075"/>
            <a:chOff x="9559925" y="2573338"/>
            <a:chExt cx="3059113" cy="1616075"/>
          </a:xfrm>
        </p:grpSpPr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9577388" y="2573338"/>
              <a:ext cx="3041650" cy="1497013"/>
            </a:xfrm>
            <a:custGeom>
              <a:avLst/>
              <a:gdLst>
                <a:gd name="T0" fmla="*/ 709 w 709"/>
                <a:gd name="T1" fmla="*/ 297 h 349"/>
                <a:gd name="T2" fmla="*/ 0 w 709"/>
                <a:gd name="T3" fmla="*/ 7 h 349"/>
                <a:gd name="T4" fmla="*/ 10 w 709"/>
                <a:gd name="T5" fmla="*/ 0 h 349"/>
                <a:gd name="T6" fmla="*/ 706 w 709"/>
                <a:gd name="T7" fmla="*/ 285 h 349"/>
                <a:gd name="T8" fmla="*/ 709 w 709"/>
                <a:gd name="T9" fmla="*/ 297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9" h="349">
                  <a:moveTo>
                    <a:pt x="709" y="297"/>
                  </a:moveTo>
                  <a:cubicBezTo>
                    <a:pt x="425" y="349"/>
                    <a:pt x="166" y="243"/>
                    <a:pt x="0" y="7"/>
                  </a:cubicBezTo>
                  <a:cubicBezTo>
                    <a:pt x="4" y="4"/>
                    <a:pt x="6" y="3"/>
                    <a:pt x="10" y="0"/>
                  </a:cubicBezTo>
                  <a:cubicBezTo>
                    <a:pt x="173" y="233"/>
                    <a:pt x="427" y="337"/>
                    <a:pt x="706" y="285"/>
                  </a:cubicBezTo>
                  <a:cubicBezTo>
                    <a:pt x="707" y="290"/>
                    <a:pt x="708" y="292"/>
                    <a:pt x="709" y="297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9559925" y="2722563"/>
              <a:ext cx="338138" cy="322263"/>
            </a:xfrm>
            <a:custGeom>
              <a:avLst/>
              <a:gdLst>
                <a:gd name="T0" fmla="*/ 0 w 79"/>
                <a:gd name="T1" fmla="*/ 75 h 75"/>
                <a:gd name="T2" fmla="*/ 28 w 79"/>
                <a:gd name="T3" fmla="*/ 0 h 75"/>
                <a:gd name="T4" fmla="*/ 79 w 79"/>
                <a:gd name="T5" fmla="*/ 62 h 75"/>
                <a:gd name="T6" fmla="*/ 0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0" y="75"/>
                  </a:moveTo>
                  <a:cubicBezTo>
                    <a:pt x="10" y="44"/>
                    <a:pt x="16" y="29"/>
                    <a:pt x="28" y="0"/>
                  </a:cubicBezTo>
                  <a:cubicBezTo>
                    <a:pt x="47" y="26"/>
                    <a:pt x="57" y="39"/>
                    <a:pt x="79" y="62"/>
                  </a:cubicBezTo>
                  <a:cubicBezTo>
                    <a:pt x="48" y="69"/>
                    <a:pt x="33" y="72"/>
                    <a:pt x="0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9932988" y="3092450"/>
              <a:ext cx="322263" cy="333375"/>
            </a:xfrm>
            <a:custGeom>
              <a:avLst/>
              <a:gdLst>
                <a:gd name="T0" fmla="*/ 0 w 75"/>
                <a:gd name="T1" fmla="*/ 78 h 78"/>
                <a:gd name="T2" fmla="*/ 15 w 75"/>
                <a:gd name="T3" fmla="*/ 0 h 78"/>
                <a:gd name="T4" fmla="*/ 75 w 75"/>
                <a:gd name="T5" fmla="*/ 52 h 78"/>
                <a:gd name="T6" fmla="*/ 0 w 75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78">
                  <a:moveTo>
                    <a:pt x="0" y="78"/>
                  </a:moveTo>
                  <a:cubicBezTo>
                    <a:pt x="4" y="46"/>
                    <a:pt x="8" y="31"/>
                    <a:pt x="15" y="0"/>
                  </a:cubicBezTo>
                  <a:cubicBezTo>
                    <a:pt x="38" y="22"/>
                    <a:pt x="50" y="33"/>
                    <a:pt x="75" y="52"/>
                  </a:cubicBezTo>
                  <a:cubicBezTo>
                    <a:pt x="46" y="64"/>
                    <a:pt x="31" y="69"/>
                    <a:pt x="0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0353675" y="3397250"/>
              <a:ext cx="300038" cy="338138"/>
            </a:xfrm>
            <a:custGeom>
              <a:avLst/>
              <a:gdLst>
                <a:gd name="T0" fmla="*/ 1 w 70"/>
                <a:gd name="T1" fmla="*/ 79 h 79"/>
                <a:gd name="T2" fmla="*/ 3 w 70"/>
                <a:gd name="T3" fmla="*/ 0 h 79"/>
                <a:gd name="T4" fmla="*/ 70 w 70"/>
                <a:gd name="T5" fmla="*/ 41 h 79"/>
                <a:gd name="T6" fmla="*/ 1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1" y="79"/>
                  </a:moveTo>
                  <a:cubicBezTo>
                    <a:pt x="0" y="47"/>
                    <a:pt x="1" y="31"/>
                    <a:pt x="3" y="0"/>
                  </a:cubicBezTo>
                  <a:cubicBezTo>
                    <a:pt x="29" y="18"/>
                    <a:pt x="43" y="26"/>
                    <a:pt x="70" y="41"/>
                  </a:cubicBezTo>
                  <a:cubicBezTo>
                    <a:pt x="44" y="57"/>
                    <a:pt x="30" y="65"/>
                    <a:pt x="1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auto">
            <a:xfrm>
              <a:off x="10777538" y="3632200"/>
              <a:ext cx="314325" cy="339725"/>
            </a:xfrm>
            <a:custGeom>
              <a:avLst/>
              <a:gdLst>
                <a:gd name="T0" fmla="*/ 11 w 73"/>
                <a:gd name="T1" fmla="*/ 79 h 79"/>
                <a:gd name="T2" fmla="*/ 0 w 73"/>
                <a:gd name="T3" fmla="*/ 0 h 79"/>
                <a:gd name="T4" fmla="*/ 73 w 73"/>
                <a:gd name="T5" fmla="*/ 29 h 79"/>
                <a:gd name="T6" fmla="*/ 11 w 73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" h="79">
                  <a:moveTo>
                    <a:pt x="11" y="79"/>
                  </a:moveTo>
                  <a:cubicBezTo>
                    <a:pt x="5" y="47"/>
                    <a:pt x="3" y="31"/>
                    <a:pt x="0" y="0"/>
                  </a:cubicBezTo>
                  <a:cubicBezTo>
                    <a:pt x="29" y="13"/>
                    <a:pt x="43" y="19"/>
                    <a:pt x="73" y="29"/>
                  </a:cubicBezTo>
                  <a:cubicBezTo>
                    <a:pt x="49" y="50"/>
                    <a:pt x="37" y="60"/>
                    <a:pt x="11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auto">
            <a:xfrm>
              <a:off x="11223625" y="3795713"/>
              <a:ext cx="327025" cy="325438"/>
            </a:xfrm>
            <a:custGeom>
              <a:avLst/>
              <a:gdLst>
                <a:gd name="T0" fmla="*/ 24 w 76"/>
                <a:gd name="T1" fmla="*/ 76 h 76"/>
                <a:gd name="T2" fmla="*/ 0 w 76"/>
                <a:gd name="T3" fmla="*/ 0 h 76"/>
                <a:gd name="T4" fmla="*/ 76 w 76"/>
                <a:gd name="T5" fmla="*/ 17 h 76"/>
                <a:gd name="T6" fmla="*/ 2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24" y="76"/>
                  </a:moveTo>
                  <a:cubicBezTo>
                    <a:pt x="12" y="46"/>
                    <a:pt x="8" y="31"/>
                    <a:pt x="0" y="0"/>
                  </a:cubicBezTo>
                  <a:cubicBezTo>
                    <a:pt x="30" y="9"/>
                    <a:pt x="45" y="12"/>
                    <a:pt x="76" y="17"/>
                  </a:cubicBezTo>
                  <a:cubicBezTo>
                    <a:pt x="57" y="41"/>
                    <a:pt x="46" y="53"/>
                    <a:pt x="2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1691938" y="3886200"/>
              <a:ext cx="338138" cy="303213"/>
            </a:xfrm>
            <a:custGeom>
              <a:avLst/>
              <a:gdLst>
                <a:gd name="T0" fmla="*/ 36 w 79"/>
                <a:gd name="T1" fmla="*/ 71 h 71"/>
                <a:gd name="T2" fmla="*/ 0 w 79"/>
                <a:gd name="T3" fmla="*/ 0 h 71"/>
                <a:gd name="T4" fmla="*/ 79 w 79"/>
                <a:gd name="T5" fmla="*/ 3 h 71"/>
                <a:gd name="T6" fmla="*/ 36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36" y="71"/>
                  </a:moveTo>
                  <a:cubicBezTo>
                    <a:pt x="20" y="43"/>
                    <a:pt x="13" y="29"/>
                    <a:pt x="0" y="0"/>
                  </a:cubicBezTo>
                  <a:cubicBezTo>
                    <a:pt x="31" y="3"/>
                    <a:pt x="47" y="4"/>
                    <a:pt x="79" y="3"/>
                  </a:cubicBezTo>
                  <a:cubicBezTo>
                    <a:pt x="63" y="31"/>
                    <a:pt x="55" y="44"/>
                    <a:pt x="36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2172950" y="3851275"/>
              <a:ext cx="342900" cy="312738"/>
            </a:xfrm>
            <a:custGeom>
              <a:avLst/>
              <a:gdLst>
                <a:gd name="T0" fmla="*/ 49 w 80"/>
                <a:gd name="T1" fmla="*/ 73 h 73"/>
                <a:gd name="T2" fmla="*/ 0 w 80"/>
                <a:gd name="T3" fmla="*/ 10 h 73"/>
                <a:gd name="T4" fmla="*/ 80 w 80"/>
                <a:gd name="T5" fmla="*/ 0 h 73"/>
                <a:gd name="T6" fmla="*/ 49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49" y="73"/>
                  </a:moveTo>
                  <a:cubicBezTo>
                    <a:pt x="28" y="49"/>
                    <a:pt x="18" y="36"/>
                    <a:pt x="0" y="10"/>
                  </a:cubicBezTo>
                  <a:cubicBezTo>
                    <a:pt x="32" y="8"/>
                    <a:pt x="48" y="6"/>
                    <a:pt x="80" y="0"/>
                  </a:cubicBezTo>
                  <a:cubicBezTo>
                    <a:pt x="69" y="29"/>
                    <a:pt x="63" y="44"/>
                    <a:pt x="49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-667147" y="-526964"/>
            <a:ext cx="3092451" cy="1617663"/>
            <a:chOff x="-920750" y="2238375"/>
            <a:chExt cx="3092451" cy="1617663"/>
          </a:xfrm>
        </p:grpSpPr>
        <p:sp>
          <p:nvSpPr>
            <p:cNvPr id="18" name="Freeform 13"/>
            <p:cNvSpPr>
              <a:spLocks/>
            </p:cNvSpPr>
            <p:nvPr/>
          </p:nvSpPr>
          <p:spPr bwMode="auto">
            <a:xfrm>
              <a:off x="-920750" y="2238375"/>
              <a:ext cx="3036888" cy="1501775"/>
            </a:xfrm>
            <a:custGeom>
              <a:avLst/>
              <a:gdLst>
                <a:gd name="T0" fmla="*/ 708 w 708"/>
                <a:gd name="T1" fmla="*/ 6 h 350"/>
                <a:gd name="T2" fmla="*/ 0 w 708"/>
                <a:gd name="T3" fmla="*/ 298 h 350"/>
                <a:gd name="T4" fmla="*/ 3 w 708"/>
                <a:gd name="T5" fmla="*/ 287 h 350"/>
                <a:gd name="T6" fmla="*/ 698 w 708"/>
                <a:gd name="T7" fmla="*/ 0 h 350"/>
                <a:gd name="T8" fmla="*/ 708 w 708"/>
                <a:gd name="T9" fmla="*/ 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8" h="350">
                  <a:moveTo>
                    <a:pt x="708" y="6"/>
                  </a:moveTo>
                  <a:cubicBezTo>
                    <a:pt x="543" y="244"/>
                    <a:pt x="284" y="350"/>
                    <a:pt x="0" y="298"/>
                  </a:cubicBezTo>
                  <a:cubicBezTo>
                    <a:pt x="1" y="294"/>
                    <a:pt x="2" y="291"/>
                    <a:pt x="3" y="287"/>
                  </a:cubicBezTo>
                  <a:cubicBezTo>
                    <a:pt x="282" y="338"/>
                    <a:pt x="536" y="233"/>
                    <a:pt x="698" y="0"/>
                  </a:cubicBezTo>
                  <a:cubicBezTo>
                    <a:pt x="702" y="3"/>
                    <a:pt x="704" y="4"/>
                    <a:pt x="708" y="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4"/>
            <p:cNvSpPr>
              <a:spLocks/>
            </p:cNvSpPr>
            <p:nvPr/>
          </p:nvSpPr>
          <p:spPr bwMode="auto">
            <a:xfrm>
              <a:off x="-762000" y="3533775"/>
              <a:ext cx="342900" cy="312738"/>
            </a:xfrm>
            <a:custGeom>
              <a:avLst/>
              <a:gdLst>
                <a:gd name="T0" fmla="*/ 33 w 80"/>
                <a:gd name="T1" fmla="*/ 73 h 73"/>
                <a:gd name="T2" fmla="*/ 0 w 80"/>
                <a:gd name="T3" fmla="*/ 0 h 73"/>
                <a:gd name="T4" fmla="*/ 80 w 80"/>
                <a:gd name="T5" fmla="*/ 8 h 73"/>
                <a:gd name="T6" fmla="*/ 33 w 80"/>
                <a:gd name="T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0" h="73">
                  <a:moveTo>
                    <a:pt x="33" y="73"/>
                  </a:moveTo>
                  <a:cubicBezTo>
                    <a:pt x="18" y="44"/>
                    <a:pt x="12" y="29"/>
                    <a:pt x="0" y="0"/>
                  </a:cubicBezTo>
                  <a:cubicBezTo>
                    <a:pt x="32" y="5"/>
                    <a:pt x="48" y="7"/>
                    <a:pt x="80" y="8"/>
                  </a:cubicBezTo>
                  <a:cubicBezTo>
                    <a:pt x="63" y="35"/>
                    <a:pt x="54" y="47"/>
                    <a:pt x="33" y="7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-277812" y="3551238"/>
              <a:ext cx="339725" cy="304800"/>
            </a:xfrm>
            <a:custGeom>
              <a:avLst/>
              <a:gdLst>
                <a:gd name="T0" fmla="*/ 44 w 79"/>
                <a:gd name="T1" fmla="*/ 71 h 71"/>
                <a:gd name="T2" fmla="*/ 0 w 79"/>
                <a:gd name="T3" fmla="*/ 5 h 71"/>
                <a:gd name="T4" fmla="*/ 79 w 79"/>
                <a:gd name="T5" fmla="*/ 0 h 71"/>
                <a:gd name="T6" fmla="*/ 44 w 79"/>
                <a:gd name="T7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1">
                  <a:moveTo>
                    <a:pt x="44" y="71"/>
                  </a:moveTo>
                  <a:cubicBezTo>
                    <a:pt x="25" y="45"/>
                    <a:pt x="16" y="32"/>
                    <a:pt x="0" y="5"/>
                  </a:cubicBezTo>
                  <a:cubicBezTo>
                    <a:pt x="32" y="5"/>
                    <a:pt x="48" y="3"/>
                    <a:pt x="79" y="0"/>
                  </a:cubicBezTo>
                  <a:cubicBezTo>
                    <a:pt x="67" y="28"/>
                    <a:pt x="60" y="43"/>
                    <a:pt x="44" y="71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198438" y="3452813"/>
              <a:ext cx="325438" cy="325438"/>
            </a:xfrm>
            <a:custGeom>
              <a:avLst/>
              <a:gdLst>
                <a:gd name="T0" fmla="*/ 54 w 76"/>
                <a:gd name="T1" fmla="*/ 76 h 76"/>
                <a:gd name="T2" fmla="*/ 0 w 76"/>
                <a:gd name="T3" fmla="*/ 18 h 76"/>
                <a:gd name="T4" fmla="*/ 76 w 76"/>
                <a:gd name="T5" fmla="*/ 0 h 76"/>
                <a:gd name="T6" fmla="*/ 54 w 76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6">
                  <a:moveTo>
                    <a:pt x="54" y="76"/>
                  </a:moveTo>
                  <a:cubicBezTo>
                    <a:pt x="31" y="53"/>
                    <a:pt x="20" y="42"/>
                    <a:pt x="0" y="18"/>
                  </a:cubicBezTo>
                  <a:cubicBezTo>
                    <a:pt x="31" y="12"/>
                    <a:pt x="46" y="9"/>
                    <a:pt x="76" y="0"/>
                  </a:cubicBezTo>
                  <a:cubicBezTo>
                    <a:pt x="69" y="30"/>
                    <a:pt x="65" y="45"/>
                    <a:pt x="54" y="76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657225" y="3276600"/>
              <a:ext cx="309563" cy="338138"/>
            </a:xfrm>
            <a:custGeom>
              <a:avLst/>
              <a:gdLst>
                <a:gd name="T0" fmla="*/ 63 w 72"/>
                <a:gd name="T1" fmla="*/ 79 h 79"/>
                <a:gd name="T2" fmla="*/ 0 w 72"/>
                <a:gd name="T3" fmla="*/ 30 h 79"/>
                <a:gd name="T4" fmla="*/ 72 w 72"/>
                <a:gd name="T5" fmla="*/ 0 h 79"/>
                <a:gd name="T6" fmla="*/ 63 w 72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79">
                  <a:moveTo>
                    <a:pt x="63" y="79"/>
                  </a:moveTo>
                  <a:cubicBezTo>
                    <a:pt x="37" y="61"/>
                    <a:pt x="24" y="51"/>
                    <a:pt x="0" y="30"/>
                  </a:cubicBezTo>
                  <a:cubicBezTo>
                    <a:pt x="30" y="20"/>
                    <a:pt x="44" y="14"/>
                    <a:pt x="72" y="0"/>
                  </a:cubicBezTo>
                  <a:cubicBezTo>
                    <a:pt x="70" y="31"/>
                    <a:pt x="68" y="47"/>
                    <a:pt x="63" y="79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1090613" y="3032125"/>
              <a:ext cx="300038" cy="338138"/>
            </a:xfrm>
            <a:custGeom>
              <a:avLst/>
              <a:gdLst>
                <a:gd name="T0" fmla="*/ 70 w 70"/>
                <a:gd name="T1" fmla="*/ 79 h 79"/>
                <a:gd name="T2" fmla="*/ 0 w 70"/>
                <a:gd name="T3" fmla="*/ 42 h 79"/>
                <a:gd name="T4" fmla="*/ 66 w 70"/>
                <a:gd name="T5" fmla="*/ 0 h 79"/>
                <a:gd name="T6" fmla="*/ 70 w 70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79">
                  <a:moveTo>
                    <a:pt x="70" y="79"/>
                  </a:moveTo>
                  <a:cubicBezTo>
                    <a:pt x="41" y="65"/>
                    <a:pt x="27" y="58"/>
                    <a:pt x="0" y="42"/>
                  </a:cubicBezTo>
                  <a:cubicBezTo>
                    <a:pt x="27" y="27"/>
                    <a:pt x="40" y="18"/>
                    <a:pt x="66" y="0"/>
                  </a:cubicBezTo>
                  <a:cubicBezTo>
                    <a:pt x="69" y="31"/>
                    <a:pt x="70" y="47"/>
                    <a:pt x="70" y="79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19"/>
            <p:cNvSpPr>
              <a:spLocks/>
            </p:cNvSpPr>
            <p:nvPr/>
          </p:nvSpPr>
          <p:spPr bwMode="auto">
            <a:xfrm>
              <a:off x="1485900" y="2719388"/>
              <a:ext cx="325438" cy="333375"/>
            </a:xfrm>
            <a:custGeom>
              <a:avLst/>
              <a:gdLst>
                <a:gd name="T0" fmla="*/ 76 w 76"/>
                <a:gd name="T1" fmla="*/ 78 h 78"/>
                <a:gd name="T2" fmla="*/ 0 w 76"/>
                <a:gd name="T3" fmla="*/ 53 h 78"/>
                <a:gd name="T4" fmla="*/ 58 w 76"/>
                <a:gd name="T5" fmla="*/ 0 h 78"/>
                <a:gd name="T6" fmla="*/ 76 w 76"/>
                <a:gd name="T7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78">
                  <a:moveTo>
                    <a:pt x="76" y="78"/>
                  </a:moveTo>
                  <a:cubicBezTo>
                    <a:pt x="44" y="69"/>
                    <a:pt x="29" y="64"/>
                    <a:pt x="0" y="53"/>
                  </a:cubicBezTo>
                  <a:cubicBezTo>
                    <a:pt x="24" y="33"/>
                    <a:pt x="36" y="23"/>
                    <a:pt x="58" y="0"/>
                  </a:cubicBezTo>
                  <a:cubicBezTo>
                    <a:pt x="67" y="30"/>
                    <a:pt x="70" y="46"/>
                    <a:pt x="76" y="78"/>
                  </a:cubicBezTo>
                  <a:close/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0"/>
            <p:cNvSpPr>
              <a:spLocks/>
            </p:cNvSpPr>
            <p:nvPr/>
          </p:nvSpPr>
          <p:spPr bwMode="auto">
            <a:xfrm>
              <a:off x="1833563" y="2341563"/>
              <a:ext cx="338138" cy="322263"/>
            </a:xfrm>
            <a:custGeom>
              <a:avLst/>
              <a:gdLst>
                <a:gd name="T0" fmla="*/ 79 w 79"/>
                <a:gd name="T1" fmla="*/ 75 h 75"/>
                <a:gd name="T2" fmla="*/ 0 w 79"/>
                <a:gd name="T3" fmla="*/ 64 h 75"/>
                <a:gd name="T4" fmla="*/ 50 w 79"/>
                <a:gd name="T5" fmla="*/ 0 h 75"/>
                <a:gd name="T6" fmla="*/ 79 w 79"/>
                <a:gd name="T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75">
                  <a:moveTo>
                    <a:pt x="79" y="75"/>
                  </a:moveTo>
                  <a:cubicBezTo>
                    <a:pt x="47" y="72"/>
                    <a:pt x="31" y="70"/>
                    <a:pt x="0" y="64"/>
                  </a:cubicBezTo>
                  <a:cubicBezTo>
                    <a:pt x="21" y="40"/>
                    <a:pt x="31" y="27"/>
                    <a:pt x="50" y="0"/>
                  </a:cubicBezTo>
                  <a:cubicBezTo>
                    <a:pt x="63" y="29"/>
                    <a:pt x="69" y="44"/>
                    <a:pt x="79" y="7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3" name="Oval 28"/>
          <p:cNvSpPr>
            <a:spLocks noChangeArrowheads="1"/>
          </p:cNvSpPr>
          <p:nvPr/>
        </p:nvSpPr>
        <p:spPr bwMode="auto">
          <a:xfrm>
            <a:off x="8156575" y="126320"/>
            <a:ext cx="682625" cy="682625"/>
          </a:xfrm>
          <a:prstGeom prst="ellipse">
            <a:avLst/>
          </a:prstGeom>
          <a:solidFill>
            <a:srgbClr val="FFD0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56"/>
          <p:cNvSpPr>
            <a:spLocks/>
          </p:cNvSpPr>
          <p:nvPr/>
        </p:nvSpPr>
        <p:spPr bwMode="auto">
          <a:xfrm>
            <a:off x="3313113" y="302532"/>
            <a:ext cx="412750" cy="201613"/>
          </a:xfrm>
          <a:custGeom>
            <a:avLst/>
            <a:gdLst>
              <a:gd name="T0" fmla="*/ 1 w 96"/>
              <a:gd name="T1" fmla="*/ 47 h 47"/>
              <a:gd name="T2" fmla="*/ 0 w 96"/>
              <a:gd name="T3" fmla="*/ 42 h 47"/>
              <a:gd name="T4" fmla="*/ 3 w 96"/>
              <a:gd name="T5" fmla="*/ 31 h 47"/>
              <a:gd name="T6" fmla="*/ 16 w 96"/>
              <a:gd name="T7" fmla="*/ 21 h 47"/>
              <a:gd name="T8" fmla="*/ 28 w 96"/>
              <a:gd name="T9" fmla="*/ 21 h 47"/>
              <a:gd name="T10" fmla="*/ 32 w 96"/>
              <a:gd name="T11" fmla="*/ 23 h 47"/>
              <a:gd name="T12" fmla="*/ 33 w 96"/>
              <a:gd name="T13" fmla="*/ 15 h 47"/>
              <a:gd name="T14" fmla="*/ 38 w 96"/>
              <a:gd name="T15" fmla="*/ 7 h 47"/>
              <a:gd name="T16" fmla="*/ 42 w 96"/>
              <a:gd name="T17" fmla="*/ 4 h 47"/>
              <a:gd name="T18" fmla="*/ 54 w 96"/>
              <a:gd name="T19" fmla="*/ 0 h 47"/>
              <a:gd name="T20" fmla="*/ 66 w 96"/>
              <a:gd name="T21" fmla="*/ 4 h 47"/>
              <a:gd name="T22" fmla="*/ 66 w 96"/>
              <a:gd name="T23" fmla="*/ 4 h 47"/>
              <a:gd name="T24" fmla="*/ 76 w 96"/>
              <a:gd name="T25" fmla="*/ 16 h 47"/>
              <a:gd name="T26" fmla="*/ 76 w 96"/>
              <a:gd name="T27" fmla="*/ 27 h 47"/>
              <a:gd name="T28" fmla="*/ 75 w 96"/>
              <a:gd name="T29" fmla="*/ 30 h 47"/>
              <a:gd name="T30" fmla="*/ 79 w 96"/>
              <a:gd name="T31" fmla="*/ 29 h 47"/>
              <a:gd name="T32" fmla="*/ 95 w 96"/>
              <a:gd name="T33" fmla="*/ 47 h 47"/>
              <a:gd name="T34" fmla="*/ 1 w 96"/>
              <a:gd name="T35" fmla="*/ 47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96" h="47">
                <a:moveTo>
                  <a:pt x="1" y="47"/>
                </a:moveTo>
                <a:cubicBezTo>
                  <a:pt x="1" y="45"/>
                  <a:pt x="0" y="44"/>
                  <a:pt x="0" y="42"/>
                </a:cubicBezTo>
                <a:cubicBezTo>
                  <a:pt x="0" y="38"/>
                  <a:pt x="1" y="34"/>
                  <a:pt x="3" y="31"/>
                </a:cubicBezTo>
                <a:cubicBezTo>
                  <a:pt x="6" y="27"/>
                  <a:pt x="11" y="23"/>
                  <a:pt x="16" y="21"/>
                </a:cubicBezTo>
                <a:cubicBezTo>
                  <a:pt x="22" y="20"/>
                  <a:pt x="22" y="21"/>
                  <a:pt x="28" y="21"/>
                </a:cubicBezTo>
                <a:cubicBezTo>
                  <a:pt x="30" y="22"/>
                  <a:pt x="31" y="22"/>
                  <a:pt x="32" y="23"/>
                </a:cubicBezTo>
                <a:cubicBezTo>
                  <a:pt x="32" y="20"/>
                  <a:pt x="32" y="18"/>
                  <a:pt x="33" y="15"/>
                </a:cubicBezTo>
                <a:cubicBezTo>
                  <a:pt x="34" y="12"/>
                  <a:pt x="35" y="9"/>
                  <a:pt x="38" y="7"/>
                </a:cubicBezTo>
                <a:cubicBezTo>
                  <a:pt x="39" y="6"/>
                  <a:pt x="40" y="5"/>
                  <a:pt x="42" y="4"/>
                </a:cubicBezTo>
                <a:cubicBezTo>
                  <a:pt x="45" y="1"/>
                  <a:pt x="50" y="0"/>
                  <a:pt x="54" y="0"/>
                </a:cubicBezTo>
                <a:cubicBezTo>
                  <a:pt x="59" y="0"/>
                  <a:pt x="63" y="1"/>
                  <a:pt x="66" y="4"/>
                </a:cubicBezTo>
                <a:cubicBezTo>
                  <a:pt x="66" y="4"/>
                  <a:pt x="66" y="4"/>
                  <a:pt x="66" y="4"/>
                </a:cubicBezTo>
                <a:cubicBezTo>
                  <a:pt x="71" y="6"/>
                  <a:pt x="74" y="11"/>
                  <a:pt x="76" y="16"/>
                </a:cubicBezTo>
                <a:cubicBezTo>
                  <a:pt x="77" y="19"/>
                  <a:pt x="77" y="24"/>
                  <a:pt x="76" y="27"/>
                </a:cubicBezTo>
                <a:cubicBezTo>
                  <a:pt x="76" y="28"/>
                  <a:pt x="75" y="29"/>
                  <a:pt x="75" y="30"/>
                </a:cubicBezTo>
                <a:cubicBezTo>
                  <a:pt x="76" y="30"/>
                  <a:pt x="78" y="29"/>
                  <a:pt x="79" y="29"/>
                </a:cubicBezTo>
                <a:cubicBezTo>
                  <a:pt x="91" y="29"/>
                  <a:pt x="96" y="39"/>
                  <a:pt x="95" y="47"/>
                </a:cubicBezTo>
                <a:lnTo>
                  <a:pt x="1" y="47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57"/>
          <p:cNvSpPr>
            <a:spLocks/>
          </p:cNvSpPr>
          <p:nvPr/>
        </p:nvSpPr>
        <p:spPr bwMode="auto">
          <a:xfrm>
            <a:off x="5162550" y="640670"/>
            <a:ext cx="814388" cy="334963"/>
          </a:xfrm>
          <a:custGeom>
            <a:avLst/>
            <a:gdLst>
              <a:gd name="T0" fmla="*/ 190 w 190"/>
              <a:gd name="T1" fmla="*/ 78 h 78"/>
              <a:gd name="T2" fmla="*/ 163 w 190"/>
              <a:gd name="T3" fmla="*/ 51 h 78"/>
              <a:gd name="T4" fmla="*/ 133 w 190"/>
              <a:gd name="T5" fmla="*/ 55 h 78"/>
              <a:gd name="T6" fmla="*/ 133 w 190"/>
              <a:gd name="T7" fmla="*/ 54 h 78"/>
              <a:gd name="T8" fmla="*/ 105 w 190"/>
              <a:gd name="T9" fmla="*/ 36 h 78"/>
              <a:gd name="T10" fmla="*/ 105 w 190"/>
              <a:gd name="T11" fmla="*/ 36 h 78"/>
              <a:gd name="T12" fmla="*/ 70 w 190"/>
              <a:gd name="T13" fmla="*/ 0 h 78"/>
              <a:gd name="T14" fmla="*/ 34 w 190"/>
              <a:gd name="T15" fmla="*/ 36 h 78"/>
              <a:gd name="T16" fmla="*/ 37 w 190"/>
              <a:gd name="T17" fmla="*/ 48 h 78"/>
              <a:gd name="T18" fmla="*/ 32 w 190"/>
              <a:gd name="T19" fmla="*/ 48 h 78"/>
              <a:gd name="T20" fmla="*/ 0 w 190"/>
              <a:gd name="T21" fmla="*/ 78 h 78"/>
              <a:gd name="T22" fmla="*/ 190 w 190"/>
              <a:gd name="T23" fmla="*/ 78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90" h="78">
                <a:moveTo>
                  <a:pt x="190" y="78"/>
                </a:moveTo>
                <a:cubicBezTo>
                  <a:pt x="187" y="65"/>
                  <a:pt x="177" y="54"/>
                  <a:pt x="163" y="51"/>
                </a:cubicBezTo>
                <a:cubicBezTo>
                  <a:pt x="153" y="48"/>
                  <a:pt x="142" y="50"/>
                  <a:pt x="133" y="55"/>
                </a:cubicBezTo>
                <a:cubicBezTo>
                  <a:pt x="133" y="54"/>
                  <a:pt x="133" y="54"/>
                  <a:pt x="133" y="54"/>
                </a:cubicBezTo>
                <a:cubicBezTo>
                  <a:pt x="127" y="44"/>
                  <a:pt x="116" y="38"/>
                  <a:pt x="105" y="36"/>
                </a:cubicBezTo>
                <a:cubicBezTo>
                  <a:pt x="105" y="36"/>
                  <a:pt x="105" y="36"/>
                  <a:pt x="105" y="36"/>
                </a:cubicBezTo>
                <a:cubicBezTo>
                  <a:pt x="105" y="16"/>
                  <a:pt x="89" y="0"/>
                  <a:pt x="70" y="0"/>
                </a:cubicBezTo>
                <a:cubicBezTo>
                  <a:pt x="50" y="0"/>
                  <a:pt x="34" y="16"/>
                  <a:pt x="34" y="36"/>
                </a:cubicBezTo>
                <a:cubicBezTo>
                  <a:pt x="34" y="40"/>
                  <a:pt x="35" y="44"/>
                  <a:pt x="37" y="48"/>
                </a:cubicBezTo>
                <a:cubicBezTo>
                  <a:pt x="35" y="48"/>
                  <a:pt x="34" y="48"/>
                  <a:pt x="32" y="48"/>
                </a:cubicBezTo>
                <a:cubicBezTo>
                  <a:pt x="12" y="48"/>
                  <a:pt x="1" y="63"/>
                  <a:pt x="0" y="78"/>
                </a:cubicBezTo>
                <a:lnTo>
                  <a:pt x="190" y="78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58"/>
          <p:cNvSpPr>
            <a:spLocks/>
          </p:cNvSpPr>
          <p:nvPr/>
        </p:nvSpPr>
        <p:spPr bwMode="auto">
          <a:xfrm>
            <a:off x="9504363" y="859745"/>
            <a:ext cx="539750" cy="265113"/>
          </a:xfrm>
          <a:custGeom>
            <a:avLst/>
            <a:gdLst>
              <a:gd name="T0" fmla="*/ 1 w 126"/>
              <a:gd name="T1" fmla="*/ 62 h 62"/>
              <a:gd name="T2" fmla="*/ 120 w 126"/>
              <a:gd name="T3" fmla="*/ 62 h 62"/>
              <a:gd name="T4" fmla="*/ 95 w 126"/>
              <a:gd name="T5" fmla="*/ 23 h 62"/>
              <a:gd name="T6" fmla="*/ 90 w 126"/>
              <a:gd name="T7" fmla="*/ 23 h 62"/>
              <a:gd name="T8" fmla="*/ 66 w 126"/>
              <a:gd name="T9" fmla="*/ 0 h 62"/>
              <a:gd name="T10" fmla="*/ 43 w 126"/>
              <a:gd name="T11" fmla="*/ 31 h 62"/>
              <a:gd name="T12" fmla="*/ 33 w 126"/>
              <a:gd name="T13" fmla="*/ 29 h 62"/>
              <a:gd name="T14" fmla="*/ 1 w 126"/>
              <a:gd name="T15" fmla="*/ 61 h 62"/>
              <a:gd name="T16" fmla="*/ 1 w 126"/>
              <a:gd name="T17" fmla="*/ 62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62">
                <a:moveTo>
                  <a:pt x="1" y="62"/>
                </a:moveTo>
                <a:cubicBezTo>
                  <a:pt x="120" y="62"/>
                  <a:pt x="120" y="62"/>
                  <a:pt x="120" y="62"/>
                </a:cubicBezTo>
                <a:cubicBezTo>
                  <a:pt x="126" y="46"/>
                  <a:pt x="118" y="23"/>
                  <a:pt x="95" y="23"/>
                </a:cubicBezTo>
                <a:cubicBezTo>
                  <a:pt x="93" y="23"/>
                  <a:pt x="91" y="23"/>
                  <a:pt x="90" y="23"/>
                </a:cubicBezTo>
                <a:cubicBezTo>
                  <a:pt x="89" y="12"/>
                  <a:pt x="81" y="0"/>
                  <a:pt x="66" y="0"/>
                </a:cubicBezTo>
                <a:cubicBezTo>
                  <a:pt x="48" y="0"/>
                  <a:pt x="40" y="17"/>
                  <a:pt x="43" y="31"/>
                </a:cubicBezTo>
                <a:cubicBezTo>
                  <a:pt x="40" y="30"/>
                  <a:pt x="36" y="29"/>
                  <a:pt x="33" y="29"/>
                </a:cubicBezTo>
                <a:cubicBezTo>
                  <a:pt x="16" y="29"/>
                  <a:pt x="0" y="44"/>
                  <a:pt x="1" y="61"/>
                </a:cubicBezTo>
                <a:lnTo>
                  <a:pt x="1" y="62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59"/>
          <p:cNvSpPr>
            <a:spLocks/>
          </p:cNvSpPr>
          <p:nvPr/>
        </p:nvSpPr>
        <p:spPr bwMode="auto">
          <a:xfrm>
            <a:off x="6934200" y="620032"/>
            <a:ext cx="481013" cy="217488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0"/>
          <p:cNvSpPr>
            <a:spLocks/>
          </p:cNvSpPr>
          <p:nvPr/>
        </p:nvSpPr>
        <p:spPr bwMode="auto">
          <a:xfrm>
            <a:off x="8015288" y="1237570"/>
            <a:ext cx="481013" cy="217488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1"/>
          <p:cNvSpPr>
            <a:spLocks/>
          </p:cNvSpPr>
          <p:nvPr/>
        </p:nvSpPr>
        <p:spPr bwMode="auto">
          <a:xfrm>
            <a:off x="4119563" y="224745"/>
            <a:ext cx="481013" cy="219075"/>
          </a:xfrm>
          <a:custGeom>
            <a:avLst/>
            <a:gdLst>
              <a:gd name="T0" fmla="*/ 102 w 112"/>
              <a:gd name="T1" fmla="*/ 0 h 51"/>
              <a:gd name="T2" fmla="*/ 68 w 112"/>
              <a:gd name="T3" fmla="*/ 10 h 51"/>
              <a:gd name="T4" fmla="*/ 47 w 112"/>
              <a:gd name="T5" fmla="*/ 37 h 51"/>
              <a:gd name="T6" fmla="*/ 56 w 112"/>
              <a:gd name="T7" fmla="*/ 41 h 51"/>
              <a:gd name="T8" fmla="*/ 65 w 112"/>
              <a:gd name="T9" fmla="*/ 37 h 51"/>
              <a:gd name="T10" fmla="*/ 44 w 112"/>
              <a:gd name="T11" fmla="*/ 10 h 51"/>
              <a:gd name="T12" fmla="*/ 10 w 112"/>
              <a:gd name="T13" fmla="*/ 0 h 51"/>
              <a:gd name="T14" fmla="*/ 0 w 112"/>
              <a:gd name="T15" fmla="*/ 10 h 51"/>
              <a:gd name="T16" fmla="*/ 10 w 112"/>
              <a:gd name="T17" fmla="*/ 20 h 51"/>
              <a:gd name="T18" fmla="*/ 32 w 112"/>
              <a:gd name="T19" fmla="*/ 27 h 51"/>
              <a:gd name="T20" fmla="*/ 47 w 112"/>
              <a:gd name="T21" fmla="*/ 45 h 51"/>
              <a:gd name="T22" fmla="*/ 56 w 112"/>
              <a:gd name="T23" fmla="*/ 51 h 51"/>
              <a:gd name="T24" fmla="*/ 65 w 112"/>
              <a:gd name="T25" fmla="*/ 45 h 51"/>
              <a:gd name="T26" fmla="*/ 80 w 112"/>
              <a:gd name="T27" fmla="*/ 27 h 51"/>
              <a:gd name="T28" fmla="*/ 102 w 112"/>
              <a:gd name="T29" fmla="*/ 20 h 51"/>
              <a:gd name="T30" fmla="*/ 112 w 112"/>
              <a:gd name="T31" fmla="*/ 10 h 51"/>
              <a:gd name="T32" fmla="*/ 102 w 112"/>
              <a:gd name="T33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2" h="51">
                <a:moveTo>
                  <a:pt x="102" y="0"/>
                </a:moveTo>
                <a:cubicBezTo>
                  <a:pt x="89" y="0"/>
                  <a:pt x="78" y="4"/>
                  <a:pt x="68" y="10"/>
                </a:cubicBezTo>
                <a:cubicBezTo>
                  <a:pt x="59" y="17"/>
                  <a:pt x="51" y="26"/>
                  <a:pt x="47" y="37"/>
                </a:cubicBezTo>
                <a:cubicBezTo>
                  <a:pt x="56" y="41"/>
                  <a:pt x="56" y="41"/>
                  <a:pt x="56" y="41"/>
                </a:cubicBezTo>
                <a:cubicBezTo>
                  <a:pt x="65" y="37"/>
                  <a:pt x="65" y="37"/>
                  <a:pt x="65" y="37"/>
                </a:cubicBezTo>
                <a:cubicBezTo>
                  <a:pt x="61" y="26"/>
                  <a:pt x="53" y="17"/>
                  <a:pt x="44" y="10"/>
                </a:cubicBezTo>
                <a:cubicBezTo>
                  <a:pt x="34" y="4"/>
                  <a:pt x="22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15"/>
                  <a:pt x="4" y="20"/>
                  <a:pt x="10" y="20"/>
                </a:cubicBezTo>
                <a:cubicBezTo>
                  <a:pt x="18" y="20"/>
                  <a:pt x="26" y="22"/>
                  <a:pt x="32" y="27"/>
                </a:cubicBezTo>
                <a:cubicBezTo>
                  <a:pt x="39" y="31"/>
                  <a:pt x="44" y="38"/>
                  <a:pt x="47" y="45"/>
                </a:cubicBezTo>
                <a:cubicBezTo>
                  <a:pt x="48" y="49"/>
                  <a:pt x="52" y="51"/>
                  <a:pt x="56" y="51"/>
                </a:cubicBezTo>
                <a:cubicBezTo>
                  <a:pt x="60" y="51"/>
                  <a:pt x="64" y="49"/>
                  <a:pt x="65" y="45"/>
                </a:cubicBezTo>
                <a:cubicBezTo>
                  <a:pt x="68" y="38"/>
                  <a:pt x="73" y="31"/>
                  <a:pt x="80" y="27"/>
                </a:cubicBezTo>
                <a:cubicBezTo>
                  <a:pt x="86" y="22"/>
                  <a:pt x="94" y="20"/>
                  <a:pt x="102" y="20"/>
                </a:cubicBezTo>
                <a:cubicBezTo>
                  <a:pt x="108" y="20"/>
                  <a:pt x="112" y="15"/>
                  <a:pt x="112" y="10"/>
                </a:cubicBezTo>
                <a:cubicBezTo>
                  <a:pt x="112" y="4"/>
                  <a:pt x="108" y="0"/>
                  <a:pt x="102" y="0"/>
                </a:cubicBezTo>
                <a:close/>
              </a:path>
            </a:pathLst>
          </a:custGeom>
          <a:solidFill>
            <a:srgbClr val="FFC0A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104"/>
          <p:cNvSpPr>
            <a:spLocks/>
          </p:cNvSpPr>
          <p:nvPr/>
        </p:nvSpPr>
        <p:spPr bwMode="auto">
          <a:xfrm>
            <a:off x="10482263" y="1409020"/>
            <a:ext cx="493713" cy="231775"/>
          </a:xfrm>
          <a:custGeom>
            <a:avLst/>
            <a:gdLst>
              <a:gd name="T0" fmla="*/ 115 w 115"/>
              <a:gd name="T1" fmla="*/ 54 h 54"/>
              <a:gd name="T2" fmla="*/ 86 w 115"/>
              <a:gd name="T3" fmla="*/ 23 h 54"/>
              <a:gd name="T4" fmla="*/ 82 w 115"/>
              <a:gd name="T5" fmla="*/ 23 h 54"/>
              <a:gd name="T6" fmla="*/ 58 w 115"/>
              <a:gd name="T7" fmla="*/ 0 h 54"/>
              <a:gd name="T8" fmla="*/ 33 w 115"/>
              <a:gd name="T9" fmla="*/ 29 h 54"/>
              <a:gd name="T10" fmla="*/ 24 w 115"/>
              <a:gd name="T11" fmla="*/ 28 h 54"/>
              <a:gd name="T12" fmla="*/ 2 w 115"/>
              <a:gd name="T13" fmla="*/ 54 h 54"/>
              <a:gd name="T14" fmla="*/ 115 w 115"/>
              <a:gd name="T15" fmla="*/ 54 h 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5" h="54">
                <a:moveTo>
                  <a:pt x="115" y="54"/>
                </a:moveTo>
                <a:cubicBezTo>
                  <a:pt x="115" y="39"/>
                  <a:pt x="106" y="23"/>
                  <a:pt x="86" y="23"/>
                </a:cubicBezTo>
                <a:cubicBezTo>
                  <a:pt x="85" y="23"/>
                  <a:pt x="84" y="23"/>
                  <a:pt x="82" y="23"/>
                </a:cubicBezTo>
                <a:cubicBezTo>
                  <a:pt x="81" y="11"/>
                  <a:pt x="73" y="0"/>
                  <a:pt x="58" y="0"/>
                </a:cubicBezTo>
                <a:cubicBezTo>
                  <a:pt x="40" y="0"/>
                  <a:pt x="31" y="15"/>
                  <a:pt x="33" y="29"/>
                </a:cubicBezTo>
                <a:cubicBezTo>
                  <a:pt x="30" y="28"/>
                  <a:pt x="28" y="28"/>
                  <a:pt x="24" y="28"/>
                </a:cubicBezTo>
                <a:cubicBezTo>
                  <a:pt x="8" y="28"/>
                  <a:pt x="0" y="41"/>
                  <a:pt x="2" y="54"/>
                </a:cubicBezTo>
                <a:lnTo>
                  <a:pt x="115" y="54"/>
                </a:lnTo>
                <a:close/>
              </a:path>
            </a:pathLst>
          </a:custGeom>
          <a:solidFill>
            <a:srgbClr val="A4E7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33" name="组合 132"/>
          <p:cNvGrpSpPr/>
          <p:nvPr/>
        </p:nvGrpSpPr>
        <p:grpSpPr>
          <a:xfrm>
            <a:off x="57897" y="3829411"/>
            <a:ext cx="12091335" cy="3026546"/>
            <a:chOff x="44450" y="4062455"/>
            <a:chExt cx="11814175" cy="2887672"/>
          </a:xfrm>
        </p:grpSpPr>
        <p:sp>
          <p:nvSpPr>
            <p:cNvPr id="26" name="Freeform 21"/>
            <p:cNvSpPr>
              <a:spLocks/>
            </p:cNvSpPr>
            <p:nvPr/>
          </p:nvSpPr>
          <p:spPr bwMode="auto">
            <a:xfrm>
              <a:off x="8169275" y="5348288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auto">
            <a:xfrm>
              <a:off x="8431213" y="5799138"/>
              <a:ext cx="385763" cy="882650"/>
            </a:xfrm>
            <a:custGeom>
              <a:avLst/>
              <a:gdLst>
                <a:gd name="T0" fmla="*/ 243 w 243"/>
                <a:gd name="T1" fmla="*/ 97 h 556"/>
                <a:gd name="T2" fmla="*/ 138 w 243"/>
                <a:gd name="T3" fmla="*/ 159 h 556"/>
                <a:gd name="T4" fmla="*/ 122 w 243"/>
                <a:gd name="T5" fmla="*/ 0 h 556"/>
                <a:gd name="T6" fmla="*/ 106 w 243"/>
                <a:gd name="T7" fmla="*/ 159 h 556"/>
                <a:gd name="T8" fmla="*/ 0 w 243"/>
                <a:gd name="T9" fmla="*/ 97 h 556"/>
                <a:gd name="T10" fmla="*/ 97 w 243"/>
                <a:gd name="T11" fmla="*/ 210 h 556"/>
                <a:gd name="T12" fmla="*/ 100 w 243"/>
                <a:gd name="T13" fmla="*/ 556 h 556"/>
                <a:gd name="T14" fmla="*/ 151 w 243"/>
                <a:gd name="T15" fmla="*/ 556 h 556"/>
                <a:gd name="T16" fmla="*/ 146 w 243"/>
                <a:gd name="T17" fmla="*/ 210 h 556"/>
                <a:gd name="T18" fmla="*/ 243 w 243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3" h="556">
                  <a:moveTo>
                    <a:pt x="243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7" y="210"/>
                  </a:lnTo>
                  <a:lnTo>
                    <a:pt x="100" y="556"/>
                  </a:lnTo>
                  <a:lnTo>
                    <a:pt x="151" y="556"/>
                  </a:lnTo>
                  <a:lnTo>
                    <a:pt x="146" y="210"/>
                  </a:lnTo>
                  <a:lnTo>
                    <a:pt x="243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1760538" y="4062455"/>
              <a:ext cx="1882775" cy="1295400"/>
            </a:xfrm>
            <a:custGeom>
              <a:avLst/>
              <a:gdLst>
                <a:gd name="T0" fmla="*/ 406 w 439"/>
                <a:gd name="T1" fmla="*/ 302 h 302"/>
                <a:gd name="T2" fmla="*/ 412 w 439"/>
                <a:gd name="T3" fmla="*/ 280 h 302"/>
                <a:gd name="T4" fmla="*/ 257 w 439"/>
                <a:gd name="T5" fmla="*/ 27 h 302"/>
                <a:gd name="T6" fmla="*/ 4 w 439"/>
                <a:gd name="T7" fmla="*/ 182 h 302"/>
                <a:gd name="T8" fmla="*/ 0 w 439"/>
                <a:gd name="T9" fmla="*/ 204 h 302"/>
                <a:gd name="T10" fmla="*/ 406 w 439"/>
                <a:gd name="T11" fmla="*/ 302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9" h="302">
                  <a:moveTo>
                    <a:pt x="406" y="302"/>
                  </a:moveTo>
                  <a:cubicBezTo>
                    <a:pt x="409" y="295"/>
                    <a:pt x="411" y="288"/>
                    <a:pt x="412" y="280"/>
                  </a:cubicBezTo>
                  <a:cubicBezTo>
                    <a:pt x="439" y="168"/>
                    <a:pt x="370" y="54"/>
                    <a:pt x="257" y="27"/>
                  </a:cubicBezTo>
                  <a:cubicBezTo>
                    <a:pt x="144" y="0"/>
                    <a:pt x="31" y="69"/>
                    <a:pt x="4" y="182"/>
                  </a:cubicBezTo>
                  <a:cubicBezTo>
                    <a:pt x="2" y="190"/>
                    <a:pt x="1" y="197"/>
                    <a:pt x="0" y="204"/>
                  </a:cubicBezTo>
                  <a:cubicBezTo>
                    <a:pt x="406" y="302"/>
                    <a:pt x="406" y="302"/>
                    <a:pt x="406" y="302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4"/>
            <p:cNvSpPr>
              <a:spLocks/>
            </p:cNvSpPr>
            <p:nvPr/>
          </p:nvSpPr>
          <p:spPr bwMode="auto">
            <a:xfrm>
              <a:off x="1893888" y="4230733"/>
              <a:ext cx="1595438" cy="1093788"/>
            </a:xfrm>
            <a:custGeom>
              <a:avLst/>
              <a:gdLst>
                <a:gd name="T0" fmla="*/ 344 w 372"/>
                <a:gd name="T1" fmla="*/ 255 h 255"/>
                <a:gd name="T2" fmla="*/ 349 w 372"/>
                <a:gd name="T3" fmla="*/ 237 h 255"/>
                <a:gd name="T4" fmla="*/ 218 w 372"/>
                <a:gd name="T5" fmla="*/ 23 h 255"/>
                <a:gd name="T6" fmla="*/ 3 w 372"/>
                <a:gd name="T7" fmla="*/ 154 h 255"/>
                <a:gd name="T8" fmla="*/ 0 w 372"/>
                <a:gd name="T9" fmla="*/ 172 h 255"/>
                <a:gd name="T10" fmla="*/ 344 w 372"/>
                <a:gd name="T11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2" h="255">
                  <a:moveTo>
                    <a:pt x="344" y="255"/>
                  </a:moveTo>
                  <a:cubicBezTo>
                    <a:pt x="346" y="249"/>
                    <a:pt x="348" y="243"/>
                    <a:pt x="349" y="237"/>
                  </a:cubicBezTo>
                  <a:cubicBezTo>
                    <a:pt x="372" y="142"/>
                    <a:pt x="313" y="46"/>
                    <a:pt x="218" y="23"/>
                  </a:cubicBezTo>
                  <a:cubicBezTo>
                    <a:pt x="122" y="0"/>
                    <a:pt x="26" y="59"/>
                    <a:pt x="3" y="154"/>
                  </a:cubicBezTo>
                  <a:cubicBezTo>
                    <a:pt x="2" y="160"/>
                    <a:pt x="1" y="166"/>
                    <a:pt x="0" y="172"/>
                  </a:cubicBezTo>
                  <a:cubicBezTo>
                    <a:pt x="344" y="255"/>
                    <a:pt x="344" y="255"/>
                    <a:pt x="344" y="255"/>
                  </a:cubicBezTo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5"/>
            <p:cNvSpPr>
              <a:spLocks/>
            </p:cNvSpPr>
            <p:nvPr/>
          </p:nvSpPr>
          <p:spPr bwMode="auto">
            <a:xfrm>
              <a:off x="2073275" y="4432345"/>
              <a:ext cx="1209675" cy="849313"/>
            </a:xfrm>
            <a:custGeom>
              <a:avLst/>
              <a:gdLst>
                <a:gd name="T0" fmla="*/ 259 w 282"/>
                <a:gd name="T1" fmla="*/ 198 h 198"/>
                <a:gd name="T2" fmla="*/ 265 w 282"/>
                <a:gd name="T3" fmla="*/ 180 h 198"/>
                <a:gd name="T4" fmla="*/ 166 w 282"/>
                <a:gd name="T5" fmla="*/ 18 h 198"/>
                <a:gd name="T6" fmla="*/ 3 w 282"/>
                <a:gd name="T7" fmla="*/ 117 h 198"/>
                <a:gd name="T8" fmla="*/ 0 w 282"/>
                <a:gd name="T9" fmla="*/ 136 h 198"/>
                <a:gd name="T10" fmla="*/ 259 w 282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2" h="198">
                  <a:moveTo>
                    <a:pt x="259" y="198"/>
                  </a:moveTo>
                  <a:cubicBezTo>
                    <a:pt x="262" y="192"/>
                    <a:pt x="264" y="186"/>
                    <a:pt x="265" y="180"/>
                  </a:cubicBezTo>
                  <a:cubicBezTo>
                    <a:pt x="282" y="108"/>
                    <a:pt x="238" y="35"/>
                    <a:pt x="166" y="18"/>
                  </a:cubicBezTo>
                  <a:cubicBezTo>
                    <a:pt x="93" y="0"/>
                    <a:pt x="21" y="45"/>
                    <a:pt x="3" y="117"/>
                  </a:cubicBezTo>
                  <a:cubicBezTo>
                    <a:pt x="2" y="123"/>
                    <a:pt x="1" y="130"/>
                    <a:pt x="0" y="136"/>
                  </a:cubicBezTo>
                  <a:cubicBezTo>
                    <a:pt x="259" y="198"/>
                    <a:pt x="259" y="198"/>
                    <a:pt x="259" y="198"/>
                  </a:cubicBezTo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6"/>
            <p:cNvSpPr>
              <a:spLocks/>
            </p:cNvSpPr>
            <p:nvPr/>
          </p:nvSpPr>
          <p:spPr bwMode="auto">
            <a:xfrm>
              <a:off x="2274888" y="4654601"/>
              <a:ext cx="788988" cy="579438"/>
            </a:xfrm>
            <a:custGeom>
              <a:avLst/>
              <a:gdLst>
                <a:gd name="T0" fmla="*/ 166 w 184"/>
                <a:gd name="T1" fmla="*/ 135 h 135"/>
                <a:gd name="T2" fmla="*/ 172 w 184"/>
                <a:gd name="T3" fmla="*/ 117 h 135"/>
                <a:gd name="T4" fmla="*/ 108 w 184"/>
                <a:gd name="T5" fmla="*/ 11 h 135"/>
                <a:gd name="T6" fmla="*/ 2 w 184"/>
                <a:gd name="T7" fmla="*/ 76 h 135"/>
                <a:gd name="T8" fmla="*/ 0 w 184"/>
                <a:gd name="T9" fmla="*/ 95 h 135"/>
                <a:gd name="T10" fmla="*/ 166 w 184"/>
                <a:gd name="T11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4" h="135">
                  <a:moveTo>
                    <a:pt x="166" y="135"/>
                  </a:moveTo>
                  <a:cubicBezTo>
                    <a:pt x="169" y="129"/>
                    <a:pt x="171" y="123"/>
                    <a:pt x="172" y="117"/>
                  </a:cubicBezTo>
                  <a:cubicBezTo>
                    <a:pt x="184" y="70"/>
                    <a:pt x="155" y="23"/>
                    <a:pt x="108" y="11"/>
                  </a:cubicBezTo>
                  <a:cubicBezTo>
                    <a:pt x="61" y="0"/>
                    <a:pt x="13" y="29"/>
                    <a:pt x="2" y="76"/>
                  </a:cubicBezTo>
                  <a:cubicBezTo>
                    <a:pt x="0" y="82"/>
                    <a:pt x="0" y="89"/>
                    <a:pt x="0" y="95"/>
                  </a:cubicBezTo>
                  <a:cubicBezTo>
                    <a:pt x="166" y="135"/>
                    <a:pt x="166" y="135"/>
                    <a:pt x="166" y="135"/>
                  </a:cubicBezTo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7"/>
            <p:cNvSpPr>
              <a:spLocks/>
            </p:cNvSpPr>
            <p:nvPr/>
          </p:nvSpPr>
          <p:spPr bwMode="auto">
            <a:xfrm>
              <a:off x="2459038" y="4860970"/>
              <a:ext cx="400050" cy="325438"/>
            </a:xfrm>
            <a:custGeom>
              <a:avLst/>
              <a:gdLst>
                <a:gd name="T0" fmla="*/ 79 w 93"/>
                <a:gd name="T1" fmla="*/ 76 h 76"/>
                <a:gd name="T2" fmla="*/ 87 w 93"/>
                <a:gd name="T3" fmla="*/ 59 h 76"/>
                <a:gd name="T4" fmla="*/ 55 w 93"/>
                <a:gd name="T5" fmla="*/ 6 h 76"/>
                <a:gd name="T6" fmla="*/ 1 w 93"/>
                <a:gd name="T7" fmla="*/ 38 h 76"/>
                <a:gd name="T8" fmla="*/ 1 w 93"/>
                <a:gd name="T9" fmla="*/ 57 h 76"/>
                <a:gd name="T10" fmla="*/ 79 w 93"/>
                <a:gd name="T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76">
                  <a:moveTo>
                    <a:pt x="79" y="76"/>
                  </a:moveTo>
                  <a:cubicBezTo>
                    <a:pt x="83" y="71"/>
                    <a:pt x="86" y="65"/>
                    <a:pt x="87" y="59"/>
                  </a:cubicBezTo>
                  <a:cubicBezTo>
                    <a:pt x="93" y="35"/>
                    <a:pt x="78" y="11"/>
                    <a:pt x="55" y="6"/>
                  </a:cubicBezTo>
                  <a:cubicBezTo>
                    <a:pt x="31" y="0"/>
                    <a:pt x="7" y="15"/>
                    <a:pt x="1" y="38"/>
                  </a:cubicBezTo>
                  <a:cubicBezTo>
                    <a:pt x="0" y="45"/>
                    <a:pt x="0" y="51"/>
                    <a:pt x="1" y="57"/>
                  </a:cubicBezTo>
                  <a:cubicBezTo>
                    <a:pt x="79" y="76"/>
                    <a:pt x="79" y="76"/>
                    <a:pt x="79" y="76"/>
                  </a:cubicBezTo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29"/>
            <p:cNvSpPr>
              <a:spLocks/>
            </p:cNvSpPr>
            <p:nvPr/>
          </p:nvSpPr>
          <p:spPr bwMode="auto">
            <a:xfrm>
              <a:off x="44450" y="4432345"/>
              <a:ext cx="3011488" cy="2517775"/>
            </a:xfrm>
            <a:custGeom>
              <a:avLst/>
              <a:gdLst>
                <a:gd name="T0" fmla="*/ 702 w 702"/>
                <a:gd name="T1" fmla="*/ 587 h 587"/>
                <a:gd name="T2" fmla="*/ 702 w 702"/>
                <a:gd name="T3" fmla="*/ 573 h 587"/>
                <a:gd name="T4" fmla="*/ 351 w 702"/>
                <a:gd name="T5" fmla="*/ 0 h 587"/>
                <a:gd name="T6" fmla="*/ 0 w 702"/>
                <a:gd name="T7" fmla="*/ 573 h 587"/>
                <a:gd name="T8" fmla="*/ 0 w 702"/>
                <a:gd name="T9" fmla="*/ 587 h 587"/>
                <a:gd name="T10" fmla="*/ 702 w 702"/>
                <a:gd name="T11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2" h="587">
                  <a:moveTo>
                    <a:pt x="702" y="587"/>
                  </a:moveTo>
                  <a:cubicBezTo>
                    <a:pt x="702" y="582"/>
                    <a:pt x="702" y="578"/>
                    <a:pt x="702" y="573"/>
                  </a:cubicBezTo>
                  <a:cubicBezTo>
                    <a:pt x="702" y="257"/>
                    <a:pt x="545" y="0"/>
                    <a:pt x="351" y="0"/>
                  </a:cubicBezTo>
                  <a:cubicBezTo>
                    <a:pt x="157" y="0"/>
                    <a:pt x="0" y="257"/>
                    <a:pt x="0" y="573"/>
                  </a:cubicBezTo>
                  <a:cubicBezTo>
                    <a:pt x="0" y="578"/>
                    <a:pt x="0" y="582"/>
                    <a:pt x="0" y="587"/>
                  </a:cubicBezTo>
                  <a:cubicBezTo>
                    <a:pt x="702" y="587"/>
                    <a:pt x="702" y="587"/>
                    <a:pt x="702" y="587"/>
                  </a:cubicBezTo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0"/>
            <p:cNvSpPr>
              <a:spLocks noEditPoints="1"/>
            </p:cNvSpPr>
            <p:nvPr/>
          </p:nvSpPr>
          <p:spPr bwMode="auto">
            <a:xfrm>
              <a:off x="44450" y="6527800"/>
              <a:ext cx="0" cy="85725"/>
            </a:xfrm>
            <a:custGeom>
              <a:avLst/>
              <a:gdLst>
                <a:gd name="T0" fmla="*/ 20 h 20"/>
                <a:gd name="T1" fmla="*/ 19 h 20"/>
                <a:gd name="T2" fmla="*/ 19 h 20"/>
                <a:gd name="T3" fmla="*/ 18 h 20"/>
                <a:gd name="T4" fmla="*/ 18 h 20"/>
                <a:gd name="T5" fmla="*/ 18 h 20"/>
                <a:gd name="T6" fmla="*/ 17 h 20"/>
                <a:gd name="T7" fmla="*/ 17 h 20"/>
                <a:gd name="T8" fmla="*/ 16 h 20"/>
                <a:gd name="T9" fmla="*/ 16 h 20"/>
                <a:gd name="T10" fmla="*/ 15 h 20"/>
                <a:gd name="T11" fmla="*/ 15 h 20"/>
                <a:gd name="T12" fmla="*/ 14 h 20"/>
                <a:gd name="T13" fmla="*/ 14 h 20"/>
                <a:gd name="T14" fmla="*/ 13 h 20"/>
                <a:gd name="T15" fmla="*/ 13 h 20"/>
                <a:gd name="T16" fmla="*/ 12 h 20"/>
                <a:gd name="T17" fmla="*/ 12 h 20"/>
                <a:gd name="T18" fmla="*/ 11 h 20"/>
                <a:gd name="T19" fmla="*/ 11 h 20"/>
                <a:gd name="T20" fmla="*/ 11 h 20"/>
                <a:gd name="T21" fmla="*/ 10 h 20"/>
                <a:gd name="T22" fmla="*/ 10 h 20"/>
                <a:gd name="T23" fmla="*/ 9 h 20"/>
                <a:gd name="T24" fmla="*/ 9 h 20"/>
                <a:gd name="T25" fmla="*/ 8 h 20"/>
                <a:gd name="T26" fmla="*/ 8 h 20"/>
                <a:gd name="T27" fmla="*/ 7 h 20"/>
                <a:gd name="T28" fmla="*/ 7 h 20"/>
                <a:gd name="T29" fmla="*/ 6 h 20"/>
                <a:gd name="T30" fmla="*/ 6 h 20"/>
                <a:gd name="T31" fmla="*/ 5 h 20"/>
                <a:gd name="T32" fmla="*/ 5 h 20"/>
                <a:gd name="T33" fmla="*/ 5 h 20"/>
                <a:gd name="T34" fmla="*/ 4 h 20"/>
                <a:gd name="T35" fmla="*/ 4 h 20"/>
                <a:gd name="T36" fmla="*/ 3 h 20"/>
                <a:gd name="T37" fmla="*/ 3 h 20"/>
                <a:gd name="T38" fmla="*/ 2 h 20"/>
                <a:gd name="T39" fmla="*/ 2 h 20"/>
                <a:gd name="T40" fmla="*/ 1 h 20"/>
                <a:gd name="T41" fmla="*/ 1 h 20"/>
                <a:gd name="T42" fmla="*/ 0 h 20"/>
                <a:gd name="T43" fmla="*/ 0 h 20"/>
                <a:gd name="T44" fmla="*/ 0 h 20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</a:cxnLst>
              <a:rect l="0" t="0" r="r" b="b"/>
              <a:pathLst>
                <a:path h="20">
                  <a:moveTo>
                    <a:pt x="0" y="19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6"/>
                    <a:pt x="0" y="16"/>
                  </a:cubicBezTo>
                  <a:cubicBezTo>
                    <a:pt x="0" y="16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5"/>
                    <a:pt x="0" y="15"/>
                  </a:cubicBezTo>
                  <a:cubicBezTo>
                    <a:pt x="0" y="15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44450" y="4435525"/>
              <a:ext cx="1458913" cy="2514600"/>
            </a:xfrm>
            <a:custGeom>
              <a:avLst/>
              <a:gdLst>
                <a:gd name="T0" fmla="*/ 0 w 340"/>
                <a:gd name="T1" fmla="*/ 552 h 586"/>
                <a:gd name="T2" fmla="*/ 0 w 340"/>
                <a:gd name="T3" fmla="*/ 552 h 586"/>
                <a:gd name="T4" fmla="*/ 0 w 340"/>
                <a:gd name="T5" fmla="*/ 552 h 586"/>
                <a:gd name="T6" fmla="*/ 0 w 340"/>
                <a:gd name="T7" fmla="*/ 553 h 586"/>
                <a:gd name="T8" fmla="*/ 0 w 340"/>
                <a:gd name="T9" fmla="*/ 553 h 586"/>
                <a:gd name="T10" fmla="*/ 0 w 340"/>
                <a:gd name="T11" fmla="*/ 554 h 586"/>
                <a:gd name="T12" fmla="*/ 0 w 340"/>
                <a:gd name="T13" fmla="*/ 554 h 586"/>
                <a:gd name="T14" fmla="*/ 0 w 340"/>
                <a:gd name="T15" fmla="*/ 555 h 586"/>
                <a:gd name="T16" fmla="*/ 0 w 340"/>
                <a:gd name="T17" fmla="*/ 555 h 586"/>
                <a:gd name="T18" fmla="*/ 0 w 340"/>
                <a:gd name="T19" fmla="*/ 556 h 586"/>
                <a:gd name="T20" fmla="*/ 0 w 340"/>
                <a:gd name="T21" fmla="*/ 556 h 586"/>
                <a:gd name="T22" fmla="*/ 0 w 340"/>
                <a:gd name="T23" fmla="*/ 556 h 586"/>
                <a:gd name="T24" fmla="*/ 0 w 340"/>
                <a:gd name="T25" fmla="*/ 557 h 586"/>
                <a:gd name="T26" fmla="*/ 0 w 340"/>
                <a:gd name="T27" fmla="*/ 557 h 586"/>
                <a:gd name="T28" fmla="*/ 0 w 340"/>
                <a:gd name="T29" fmla="*/ 558 h 586"/>
                <a:gd name="T30" fmla="*/ 0 w 340"/>
                <a:gd name="T31" fmla="*/ 558 h 586"/>
                <a:gd name="T32" fmla="*/ 0 w 340"/>
                <a:gd name="T33" fmla="*/ 559 h 586"/>
                <a:gd name="T34" fmla="*/ 0 w 340"/>
                <a:gd name="T35" fmla="*/ 559 h 586"/>
                <a:gd name="T36" fmla="*/ 0 w 340"/>
                <a:gd name="T37" fmla="*/ 560 h 586"/>
                <a:gd name="T38" fmla="*/ 0 w 340"/>
                <a:gd name="T39" fmla="*/ 560 h 586"/>
                <a:gd name="T40" fmla="*/ 0 w 340"/>
                <a:gd name="T41" fmla="*/ 560 h 586"/>
                <a:gd name="T42" fmla="*/ 0 w 340"/>
                <a:gd name="T43" fmla="*/ 561 h 586"/>
                <a:gd name="T44" fmla="*/ 0 w 340"/>
                <a:gd name="T45" fmla="*/ 561 h 586"/>
                <a:gd name="T46" fmla="*/ 0 w 340"/>
                <a:gd name="T47" fmla="*/ 562 h 586"/>
                <a:gd name="T48" fmla="*/ 0 w 340"/>
                <a:gd name="T49" fmla="*/ 562 h 586"/>
                <a:gd name="T50" fmla="*/ 0 w 340"/>
                <a:gd name="T51" fmla="*/ 563 h 586"/>
                <a:gd name="T52" fmla="*/ 0 w 340"/>
                <a:gd name="T53" fmla="*/ 563 h 586"/>
                <a:gd name="T54" fmla="*/ 0 w 340"/>
                <a:gd name="T55" fmla="*/ 564 h 586"/>
                <a:gd name="T56" fmla="*/ 0 w 340"/>
                <a:gd name="T57" fmla="*/ 564 h 586"/>
                <a:gd name="T58" fmla="*/ 0 w 340"/>
                <a:gd name="T59" fmla="*/ 565 h 586"/>
                <a:gd name="T60" fmla="*/ 0 w 340"/>
                <a:gd name="T61" fmla="*/ 565 h 586"/>
                <a:gd name="T62" fmla="*/ 0 w 340"/>
                <a:gd name="T63" fmla="*/ 565 h 586"/>
                <a:gd name="T64" fmla="*/ 0 w 340"/>
                <a:gd name="T65" fmla="*/ 566 h 586"/>
                <a:gd name="T66" fmla="*/ 0 w 340"/>
                <a:gd name="T67" fmla="*/ 566 h 586"/>
                <a:gd name="T68" fmla="*/ 0 w 340"/>
                <a:gd name="T69" fmla="*/ 567 h 586"/>
                <a:gd name="T70" fmla="*/ 0 w 340"/>
                <a:gd name="T71" fmla="*/ 567 h 586"/>
                <a:gd name="T72" fmla="*/ 0 w 340"/>
                <a:gd name="T73" fmla="*/ 568 h 586"/>
                <a:gd name="T74" fmla="*/ 0 w 340"/>
                <a:gd name="T75" fmla="*/ 568 h 586"/>
                <a:gd name="T76" fmla="*/ 0 w 340"/>
                <a:gd name="T77" fmla="*/ 569 h 586"/>
                <a:gd name="T78" fmla="*/ 0 w 340"/>
                <a:gd name="T79" fmla="*/ 569 h 586"/>
                <a:gd name="T80" fmla="*/ 0 w 340"/>
                <a:gd name="T81" fmla="*/ 570 h 586"/>
                <a:gd name="T82" fmla="*/ 0 w 340"/>
                <a:gd name="T83" fmla="*/ 570 h 586"/>
                <a:gd name="T84" fmla="*/ 0 w 340"/>
                <a:gd name="T85" fmla="*/ 571 h 586"/>
                <a:gd name="T86" fmla="*/ 0 w 340"/>
                <a:gd name="T87" fmla="*/ 571 h 586"/>
                <a:gd name="T88" fmla="*/ 0 w 340"/>
                <a:gd name="T89" fmla="*/ 571 h 586"/>
                <a:gd name="T90" fmla="*/ 0 w 340"/>
                <a:gd name="T91" fmla="*/ 586 h 586"/>
                <a:gd name="T92" fmla="*/ 340 w 340"/>
                <a:gd name="T93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40" h="586">
                  <a:moveTo>
                    <a:pt x="340" y="0"/>
                  </a:moveTo>
                  <a:cubicBezTo>
                    <a:pt x="156" y="9"/>
                    <a:pt x="7" y="251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2"/>
                    <a:pt x="0" y="552"/>
                    <a:pt x="0" y="552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3"/>
                    <a:pt x="0" y="553"/>
                  </a:cubicBezTo>
                  <a:cubicBezTo>
                    <a:pt x="0" y="553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4"/>
                    <a:pt x="0" y="554"/>
                  </a:cubicBezTo>
                  <a:cubicBezTo>
                    <a:pt x="0" y="554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5"/>
                  </a:cubicBezTo>
                  <a:cubicBezTo>
                    <a:pt x="0" y="555"/>
                    <a:pt x="0" y="555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6"/>
                    <a:pt x="0" y="556"/>
                  </a:cubicBezTo>
                  <a:cubicBezTo>
                    <a:pt x="0" y="556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7"/>
                    <a:pt x="0" y="557"/>
                    <a:pt x="0" y="557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8"/>
                    <a:pt x="0" y="558"/>
                  </a:cubicBezTo>
                  <a:cubicBezTo>
                    <a:pt x="0" y="558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59"/>
                  </a:cubicBezTo>
                  <a:cubicBezTo>
                    <a:pt x="0" y="559"/>
                    <a:pt x="0" y="559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0" y="561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0" y="562"/>
                    <a:pt x="0" y="562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3"/>
                    <a:pt x="0" y="563"/>
                    <a:pt x="0" y="563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4"/>
                    <a:pt x="0" y="564"/>
                  </a:cubicBezTo>
                  <a:cubicBezTo>
                    <a:pt x="0" y="564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5"/>
                    <a:pt x="0" y="565"/>
                    <a:pt x="0" y="565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6"/>
                    <a:pt x="0" y="566"/>
                  </a:cubicBezTo>
                  <a:cubicBezTo>
                    <a:pt x="0" y="566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7"/>
                    <a:pt x="0" y="567"/>
                  </a:cubicBezTo>
                  <a:cubicBezTo>
                    <a:pt x="0" y="567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0" y="568"/>
                    <a:pt x="0" y="568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69"/>
                  </a:cubicBezTo>
                  <a:cubicBezTo>
                    <a:pt x="0" y="569"/>
                    <a:pt x="0" y="569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0"/>
                  </a:cubicBezTo>
                  <a:cubicBezTo>
                    <a:pt x="0" y="570"/>
                    <a:pt x="0" y="570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1"/>
                    <a:pt x="0" y="571"/>
                    <a:pt x="0" y="571"/>
                  </a:cubicBezTo>
                  <a:cubicBezTo>
                    <a:pt x="0" y="572"/>
                    <a:pt x="0" y="572"/>
                    <a:pt x="0" y="572"/>
                  </a:cubicBezTo>
                  <a:cubicBezTo>
                    <a:pt x="0" y="577"/>
                    <a:pt x="0" y="581"/>
                    <a:pt x="0" y="586"/>
                  </a:cubicBezTo>
                  <a:cubicBezTo>
                    <a:pt x="340" y="586"/>
                    <a:pt x="340" y="586"/>
                    <a:pt x="340" y="586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2"/>
            <p:cNvSpPr>
              <a:spLocks/>
            </p:cNvSpPr>
            <p:nvPr/>
          </p:nvSpPr>
          <p:spPr bwMode="auto">
            <a:xfrm>
              <a:off x="1952625" y="4981627"/>
              <a:ext cx="2355850" cy="1968500"/>
            </a:xfrm>
            <a:custGeom>
              <a:avLst/>
              <a:gdLst>
                <a:gd name="T0" fmla="*/ 549 w 549"/>
                <a:gd name="T1" fmla="*/ 459 h 459"/>
                <a:gd name="T2" fmla="*/ 549 w 549"/>
                <a:gd name="T3" fmla="*/ 448 h 459"/>
                <a:gd name="T4" fmla="*/ 275 w 549"/>
                <a:gd name="T5" fmla="*/ 0 h 459"/>
                <a:gd name="T6" fmla="*/ 0 w 549"/>
                <a:gd name="T7" fmla="*/ 448 h 459"/>
                <a:gd name="T8" fmla="*/ 1 w 549"/>
                <a:gd name="T9" fmla="*/ 459 h 459"/>
                <a:gd name="T10" fmla="*/ 549 w 549"/>
                <a:gd name="T11" fmla="*/ 459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9" h="459">
                  <a:moveTo>
                    <a:pt x="549" y="459"/>
                  </a:moveTo>
                  <a:cubicBezTo>
                    <a:pt x="549" y="455"/>
                    <a:pt x="549" y="452"/>
                    <a:pt x="549" y="448"/>
                  </a:cubicBezTo>
                  <a:cubicBezTo>
                    <a:pt x="549" y="201"/>
                    <a:pt x="427" y="0"/>
                    <a:pt x="275" y="0"/>
                  </a:cubicBezTo>
                  <a:cubicBezTo>
                    <a:pt x="123" y="0"/>
                    <a:pt x="0" y="201"/>
                    <a:pt x="0" y="448"/>
                  </a:cubicBezTo>
                  <a:cubicBezTo>
                    <a:pt x="0" y="452"/>
                    <a:pt x="1" y="455"/>
                    <a:pt x="1" y="459"/>
                  </a:cubicBezTo>
                  <a:cubicBezTo>
                    <a:pt x="549" y="459"/>
                    <a:pt x="549" y="459"/>
                    <a:pt x="549" y="459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3"/>
            <p:cNvSpPr>
              <a:spLocks noEditPoints="1"/>
            </p:cNvSpPr>
            <p:nvPr/>
          </p:nvSpPr>
          <p:spPr bwMode="auto">
            <a:xfrm>
              <a:off x="1952625" y="6527800"/>
              <a:ext cx="4763" cy="93663"/>
            </a:xfrm>
            <a:custGeom>
              <a:avLst/>
              <a:gdLst>
                <a:gd name="T0" fmla="*/ 0 w 1"/>
                <a:gd name="T1" fmla="*/ 22 h 22"/>
                <a:gd name="T2" fmla="*/ 0 w 1"/>
                <a:gd name="T3" fmla="*/ 22 h 22"/>
                <a:gd name="T4" fmla="*/ 0 w 1"/>
                <a:gd name="T5" fmla="*/ 21 h 22"/>
                <a:gd name="T6" fmla="*/ 0 w 1"/>
                <a:gd name="T7" fmla="*/ 21 h 22"/>
                <a:gd name="T8" fmla="*/ 0 w 1"/>
                <a:gd name="T9" fmla="*/ 21 h 22"/>
                <a:gd name="T10" fmla="*/ 1 w 1"/>
                <a:gd name="T11" fmla="*/ 20 h 22"/>
                <a:gd name="T12" fmla="*/ 1 w 1"/>
                <a:gd name="T13" fmla="*/ 20 h 22"/>
                <a:gd name="T14" fmla="*/ 1 w 1"/>
                <a:gd name="T15" fmla="*/ 20 h 22"/>
                <a:gd name="T16" fmla="*/ 1 w 1"/>
                <a:gd name="T17" fmla="*/ 19 h 22"/>
                <a:gd name="T18" fmla="*/ 1 w 1"/>
                <a:gd name="T19" fmla="*/ 19 h 22"/>
                <a:gd name="T20" fmla="*/ 1 w 1"/>
                <a:gd name="T21" fmla="*/ 19 h 22"/>
                <a:gd name="T22" fmla="*/ 1 w 1"/>
                <a:gd name="T23" fmla="*/ 18 h 22"/>
                <a:gd name="T24" fmla="*/ 1 w 1"/>
                <a:gd name="T25" fmla="*/ 18 h 22"/>
                <a:gd name="T26" fmla="*/ 1 w 1"/>
                <a:gd name="T27" fmla="*/ 18 h 22"/>
                <a:gd name="T28" fmla="*/ 1 w 1"/>
                <a:gd name="T29" fmla="*/ 17 h 22"/>
                <a:gd name="T30" fmla="*/ 1 w 1"/>
                <a:gd name="T31" fmla="*/ 17 h 22"/>
                <a:gd name="T32" fmla="*/ 1 w 1"/>
                <a:gd name="T33" fmla="*/ 16 h 22"/>
                <a:gd name="T34" fmla="*/ 1 w 1"/>
                <a:gd name="T35" fmla="*/ 16 h 22"/>
                <a:gd name="T36" fmla="*/ 1 w 1"/>
                <a:gd name="T37" fmla="*/ 16 h 22"/>
                <a:gd name="T38" fmla="*/ 1 w 1"/>
                <a:gd name="T39" fmla="*/ 15 h 22"/>
                <a:gd name="T40" fmla="*/ 1 w 1"/>
                <a:gd name="T41" fmla="*/ 15 h 22"/>
                <a:gd name="T42" fmla="*/ 1 w 1"/>
                <a:gd name="T43" fmla="*/ 15 h 22"/>
                <a:gd name="T44" fmla="*/ 1 w 1"/>
                <a:gd name="T45" fmla="*/ 14 h 22"/>
                <a:gd name="T46" fmla="*/ 1 w 1"/>
                <a:gd name="T47" fmla="*/ 14 h 22"/>
                <a:gd name="T48" fmla="*/ 1 w 1"/>
                <a:gd name="T49" fmla="*/ 14 h 22"/>
                <a:gd name="T50" fmla="*/ 1 w 1"/>
                <a:gd name="T51" fmla="*/ 13 h 22"/>
                <a:gd name="T52" fmla="*/ 1 w 1"/>
                <a:gd name="T53" fmla="*/ 13 h 22"/>
                <a:gd name="T54" fmla="*/ 1 w 1"/>
                <a:gd name="T55" fmla="*/ 13 h 22"/>
                <a:gd name="T56" fmla="*/ 1 w 1"/>
                <a:gd name="T57" fmla="*/ 12 h 22"/>
                <a:gd name="T58" fmla="*/ 1 w 1"/>
                <a:gd name="T59" fmla="*/ 12 h 22"/>
                <a:gd name="T60" fmla="*/ 1 w 1"/>
                <a:gd name="T61" fmla="*/ 12 h 22"/>
                <a:gd name="T62" fmla="*/ 1 w 1"/>
                <a:gd name="T63" fmla="*/ 11 h 22"/>
                <a:gd name="T64" fmla="*/ 1 w 1"/>
                <a:gd name="T65" fmla="*/ 11 h 22"/>
                <a:gd name="T66" fmla="*/ 1 w 1"/>
                <a:gd name="T67" fmla="*/ 10 h 22"/>
                <a:gd name="T68" fmla="*/ 1 w 1"/>
                <a:gd name="T69" fmla="*/ 10 h 22"/>
                <a:gd name="T70" fmla="*/ 1 w 1"/>
                <a:gd name="T71" fmla="*/ 10 h 22"/>
                <a:gd name="T72" fmla="*/ 1 w 1"/>
                <a:gd name="T73" fmla="*/ 9 h 22"/>
                <a:gd name="T74" fmla="*/ 1 w 1"/>
                <a:gd name="T75" fmla="*/ 9 h 22"/>
                <a:gd name="T76" fmla="*/ 1 w 1"/>
                <a:gd name="T77" fmla="*/ 9 h 22"/>
                <a:gd name="T78" fmla="*/ 1 w 1"/>
                <a:gd name="T79" fmla="*/ 8 h 22"/>
                <a:gd name="T80" fmla="*/ 1 w 1"/>
                <a:gd name="T81" fmla="*/ 8 h 22"/>
                <a:gd name="T82" fmla="*/ 1 w 1"/>
                <a:gd name="T83" fmla="*/ 8 h 22"/>
                <a:gd name="T84" fmla="*/ 1 w 1"/>
                <a:gd name="T8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" h="22"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1" y="20"/>
                  </a:moveTo>
                  <a:cubicBezTo>
                    <a:pt x="1" y="20"/>
                    <a:pt x="1" y="21"/>
                    <a:pt x="1" y="21"/>
                  </a:cubicBezTo>
                  <a:cubicBezTo>
                    <a:pt x="1" y="21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20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9"/>
                  </a:moveTo>
                  <a:cubicBezTo>
                    <a:pt x="1" y="19"/>
                    <a:pt x="1" y="19"/>
                    <a:pt x="1" y="19"/>
                  </a:cubicBezTo>
                  <a:cubicBezTo>
                    <a:pt x="1" y="19"/>
                    <a:pt x="1" y="19"/>
                    <a:pt x="1" y="19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8"/>
                  </a:move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1" y="18"/>
                    <a:pt x="1" y="18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10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C9D8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4"/>
            <p:cNvSpPr>
              <a:spLocks/>
            </p:cNvSpPr>
            <p:nvPr/>
          </p:nvSpPr>
          <p:spPr bwMode="auto">
            <a:xfrm>
              <a:off x="1952625" y="4984800"/>
              <a:ext cx="1141413" cy="1965325"/>
            </a:xfrm>
            <a:custGeom>
              <a:avLst/>
              <a:gdLst>
                <a:gd name="T0" fmla="*/ 1 w 266"/>
                <a:gd name="T1" fmla="*/ 424 h 458"/>
                <a:gd name="T2" fmla="*/ 1 w 266"/>
                <a:gd name="T3" fmla="*/ 432 h 458"/>
                <a:gd name="T4" fmla="*/ 1 w 266"/>
                <a:gd name="T5" fmla="*/ 432 h 458"/>
                <a:gd name="T6" fmla="*/ 1 w 266"/>
                <a:gd name="T7" fmla="*/ 432 h 458"/>
                <a:gd name="T8" fmla="*/ 1 w 266"/>
                <a:gd name="T9" fmla="*/ 433 h 458"/>
                <a:gd name="T10" fmla="*/ 1 w 266"/>
                <a:gd name="T11" fmla="*/ 433 h 458"/>
                <a:gd name="T12" fmla="*/ 1 w 266"/>
                <a:gd name="T13" fmla="*/ 433 h 458"/>
                <a:gd name="T14" fmla="*/ 1 w 266"/>
                <a:gd name="T15" fmla="*/ 434 h 458"/>
                <a:gd name="T16" fmla="*/ 1 w 266"/>
                <a:gd name="T17" fmla="*/ 434 h 458"/>
                <a:gd name="T18" fmla="*/ 1 w 266"/>
                <a:gd name="T19" fmla="*/ 434 h 458"/>
                <a:gd name="T20" fmla="*/ 1 w 266"/>
                <a:gd name="T21" fmla="*/ 435 h 458"/>
                <a:gd name="T22" fmla="*/ 1 w 266"/>
                <a:gd name="T23" fmla="*/ 435 h 458"/>
                <a:gd name="T24" fmla="*/ 1 w 266"/>
                <a:gd name="T25" fmla="*/ 436 h 458"/>
                <a:gd name="T26" fmla="*/ 1 w 266"/>
                <a:gd name="T27" fmla="*/ 436 h 458"/>
                <a:gd name="T28" fmla="*/ 1 w 266"/>
                <a:gd name="T29" fmla="*/ 436 h 458"/>
                <a:gd name="T30" fmla="*/ 1 w 266"/>
                <a:gd name="T31" fmla="*/ 437 h 458"/>
                <a:gd name="T32" fmla="*/ 1 w 266"/>
                <a:gd name="T33" fmla="*/ 437 h 458"/>
                <a:gd name="T34" fmla="*/ 1 w 266"/>
                <a:gd name="T35" fmla="*/ 437 h 458"/>
                <a:gd name="T36" fmla="*/ 1 w 266"/>
                <a:gd name="T37" fmla="*/ 438 h 458"/>
                <a:gd name="T38" fmla="*/ 1 w 266"/>
                <a:gd name="T39" fmla="*/ 438 h 458"/>
                <a:gd name="T40" fmla="*/ 1 w 266"/>
                <a:gd name="T41" fmla="*/ 438 h 458"/>
                <a:gd name="T42" fmla="*/ 1 w 266"/>
                <a:gd name="T43" fmla="*/ 439 h 458"/>
                <a:gd name="T44" fmla="*/ 1 w 266"/>
                <a:gd name="T45" fmla="*/ 439 h 458"/>
                <a:gd name="T46" fmla="*/ 1 w 266"/>
                <a:gd name="T47" fmla="*/ 439 h 458"/>
                <a:gd name="T48" fmla="*/ 1 w 266"/>
                <a:gd name="T49" fmla="*/ 440 h 458"/>
                <a:gd name="T50" fmla="*/ 1 w 266"/>
                <a:gd name="T51" fmla="*/ 440 h 458"/>
                <a:gd name="T52" fmla="*/ 1 w 266"/>
                <a:gd name="T53" fmla="*/ 440 h 458"/>
                <a:gd name="T54" fmla="*/ 1 w 266"/>
                <a:gd name="T55" fmla="*/ 441 h 458"/>
                <a:gd name="T56" fmla="*/ 1 w 266"/>
                <a:gd name="T57" fmla="*/ 441 h 458"/>
                <a:gd name="T58" fmla="*/ 1 w 266"/>
                <a:gd name="T59" fmla="*/ 442 h 458"/>
                <a:gd name="T60" fmla="*/ 1 w 266"/>
                <a:gd name="T61" fmla="*/ 442 h 458"/>
                <a:gd name="T62" fmla="*/ 1 w 266"/>
                <a:gd name="T63" fmla="*/ 442 h 458"/>
                <a:gd name="T64" fmla="*/ 1 w 266"/>
                <a:gd name="T65" fmla="*/ 443 h 458"/>
                <a:gd name="T66" fmla="*/ 1 w 266"/>
                <a:gd name="T67" fmla="*/ 443 h 458"/>
                <a:gd name="T68" fmla="*/ 1 w 266"/>
                <a:gd name="T69" fmla="*/ 443 h 458"/>
                <a:gd name="T70" fmla="*/ 1 w 266"/>
                <a:gd name="T71" fmla="*/ 444 h 458"/>
                <a:gd name="T72" fmla="*/ 1 w 266"/>
                <a:gd name="T73" fmla="*/ 444 h 458"/>
                <a:gd name="T74" fmla="*/ 1 w 266"/>
                <a:gd name="T75" fmla="*/ 444 h 458"/>
                <a:gd name="T76" fmla="*/ 0 w 266"/>
                <a:gd name="T77" fmla="*/ 445 h 458"/>
                <a:gd name="T78" fmla="*/ 0 w 266"/>
                <a:gd name="T79" fmla="*/ 445 h 458"/>
                <a:gd name="T80" fmla="*/ 0 w 266"/>
                <a:gd name="T81" fmla="*/ 445 h 458"/>
                <a:gd name="T82" fmla="*/ 0 w 266"/>
                <a:gd name="T83" fmla="*/ 446 h 458"/>
                <a:gd name="T84" fmla="*/ 0 w 266"/>
                <a:gd name="T85" fmla="*/ 446 h 458"/>
                <a:gd name="T86" fmla="*/ 0 w 266"/>
                <a:gd name="T87" fmla="*/ 447 h 458"/>
                <a:gd name="T88" fmla="*/ 1 w 266"/>
                <a:gd name="T89" fmla="*/ 458 h 458"/>
                <a:gd name="T90" fmla="*/ 266 w 266"/>
                <a:gd name="T9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66" h="458">
                  <a:moveTo>
                    <a:pt x="266" y="0"/>
                  </a:moveTo>
                  <a:cubicBezTo>
                    <a:pt x="123" y="7"/>
                    <a:pt x="8" y="192"/>
                    <a:pt x="1" y="424"/>
                  </a:cubicBezTo>
                  <a:cubicBezTo>
                    <a:pt x="1" y="424"/>
                    <a:pt x="1" y="424"/>
                    <a:pt x="1" y="424"/>
                  </a:cubicBezTo>
                  <a:cubicBezTo>
                    <a:pt x="1" y="427"/>
                    <a:pt x="1" y="429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2"/>
                    <a:pt x="1" y="432"/>
                    <a:pt x="1" y="432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3"/>
                  </a:cubicBezTo>
                  <a:cubicBezTo>
                    <a:pt x="1" y="433"/>
                    <a:pt x="1" y="433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4"/>
                    <a:pt x="1" y="434"/>
                  </a:cubicBezTo>
                  <a:cubicBezTo>
                    <a:pt x="1" y="434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5"/>
                  </a:cubicBezTo>
                  <a:cubicBezTo>
                    <a:pt x="1" y="435"/>
                    <a:pt x="1" y="435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6"/>
                    <a:pt x="1" y="436"/>
                  </a:cubicBezTo>
                  <a:cubicBezTo>
                    <a:pt x="1" y="436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7"/>
                    <a:pt x="1" y="437"/>
                    <a:pt x="1" y="437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8"/>
                    <a:pt x="1" y="438"/>
                    <a:pt x="1" y="438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39"/>
                    <a:pt x="1" y="439"/>
                  </a:cubicBezTo>
                  <a:cubicBezTo>
                    <a:pt x="1" y="439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0"/>
                    <a:pt x="1" y="440"/>
                    <a:pt x="1" y="440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1"/>
                  </a:cubicBezTo>
                  <a:cubicBezTo>
                    <a:pt x="1" y="441"/>
                    <a:pt x="1" y="441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2"/>
                    <a:pt x="1" y="442"/>
                    <a:pt x="1" y="442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3"/>
                  </a:cubicBezTo>
                  <a:cubicBezTo>
                    <a:pt x="1" y="443"/>
                    <a:pt x="1" y="443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4"/>
                    <a:pt x="1" y="444"/>
                  </a:cubicBezTo>
                  <a:cubicBezTo>
                    <a:pt x="1" y="444"/>
                    <a:pt x="1" y="445"/>
                    <a:pt x="1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6"/>
                    <a:pt x="0" y="446"/>
                    <a:pt x="0" y="446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451"/>
                    <a:pt x="1" y="454"/>
                    <a:pt x="1" y="458"/>
                  </a:cubicBezTo>
                  <a:cubicBezTo>
                    <a:pt x="266" y="458"/>
                    <a:pt x="266" y="458"/>
                    <a:pt x="266" y="458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5"/>
            <p:cNvSpPr>
              <a:spLocks/>
            </p:cNvSpPr>
            <p:nvPr/>
          </p:nvSpPr>
          <p:spPr bwMode="auto">
            <a:xfrm>
              <a:off x="10499725" y="5537200"/>
              <a:ext cx="1358900" cy="1136650"/>
            </a:xfrm>
            <a:custGeom>
              <a:avLst/>
              <a:gdLst>
                <a:gd name="T0" fmla="*/ 317 w 317"/>
                <a:gd name="T1" fmla="*/ 265 h 265"/>
                <a:gd name="T2" fmla="*/ 317 w 317"/>
                <a:gd name="T3" fmla="*/ 259 h 265"/>
                <a:gd name="T4" fmla="*/ 159 w 317"/>
                <a:gd name="T5" fmla="*/ 0 h 265"/>
                <a:gd name="T6" fmla="*/ 0 w 317"/>
                <a:gd name="T7" fmla="*/ 259 h 265"/>
                <a:gd name="T8" fmla="*/ 1 w 317"/>
                <a:gd name="T9" fmla="*/ 265 h 265"/>
                <a:gd name="T10" fmla="*/ 317 w 317"/>
                <a:gd name="T11" fmla="*/ 265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7" h="265">
                  <a:moveTo>
                    <a:pt x="317" y="265"/>
                  </a:moveTo>
                  <a:cubicBezTo>
                    <a:pt x="317" y="263"/>
                    <a:pt x="317" y="261"/>
                    <a:pt x="317" y="259"/>
                  </a:cubicBezTo>
                  <a:cubicBezTo>
                    <a:pt x="317" y="116"/>
                    <a:pt x="247" y="0"/>
                    <a:pt x="159" y="0"/>
                  </a:cubicBezTo>
                  <a:cubicBezTo>
                    <a:pt x="71" y="0"/>
                    <a:pt x="0" y="116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317" y="265"/>
                    <a:pt x="317" y="265"/>
                    <a:pt x="317" y="265"/>
                  </a:cubicBezTo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6"/>
            <p:cNvSpPr>
              <a:spLocks noEditPoints="1"/>
            </p:cNvSpPr>
            <p:nvPr/>
          </p:nvSpPr>
          <p:spPr bwMode="auto">
            <a:xfrm>
              <a:off x="10499725" y="6570663"/>
              <a:ext cx="3175" cy="73025"/>
            </a:xfrm>
            <a:custGeom>
              <a:avLst/>
              <a:gdLst>
                <a:gd name="T0" fmla="*/ 0 w 1"/>
                <a:gd name="T1" fmla="*/ 17 h 17"/>
                <a:gd name="T2" fmla="*/ 0 w 1"/>
                <a:gd name="T3" fmla="*/ 16 h 17"/>
                <a:gd name="T4" fmla="*/ 0 w 1"/>
                <a:gd name="T5" fmla="*/ 16 h 17"/>
                <a:gd name="T6" fmla="*/ 0 w 1"/>
                <a:gd name="T7" fmla="*/ 16 h 17"/>
                <a:gd name="T8" fmla="*/ 1 w 1"/>
                <a:gd name="T9" fmla="*/ 15 h 17"/>
                <a:gd name="T10" fmla="*/ 1 w 1"/>
                <a:gd name="T11" fmla="*/ 15 h 17"/>
                <a:gd name="T12" fmla="*/ 1 w 1"/>
                <a:gd name="T13" fmla="*/ 15 h 17"/>
                <a:gd name="T14" fmla="*/ 1 w 1"/>
                <a:gd name="T15" fmla="*/ 15 h 17"/>
                <a:gd name="T16" fmla="*/ 1 w 1"/>
                <a:gd name="T17" fmla="*/ 15 h 17"/>
                <a:gd name="T18" fmla="*/ 1 w 1"/>
                <a:gd name="T19" fmla="*/ 14 h 17"/>
                <a:gd name="T20" fmla="*/ 1 w 1"/>
                <a:gd name="T21" fmla="*/ 14 h 17"/>
                <a:gd name="T22" fmla="*/ 1 w 1"/>
                <a:gd name="T23" fmla="*/ 14 h 17"/>
                <a:gd name="T24" fmla="*/ 1 w 1"/>
                <a:gd name="T25" fmla="*/ 14 h 17"/>
                <a:gd name="T26" fmla="*/ 1 w 1"/>
                <a:gd name="T27" fmla="*/ 13 h 17"/>
                <a:gd name="T28" fmla="*/ 1 w 1"/>
                <a:gd name="T29" fmla="*/ 13 h 17"/>
                <a:gd name="T30" fmla="*/ 1 w 1"/>
                <a:gd name="T31" fmla="*/ 13 h 17"/>
                <a:gd name="T32" fmla="*/ 1 w 1"/>
                <a:gd name="T33" fmla="*/ 12 h 17"/>
                <a:gd name="T34" fmla="*/ 1 w 1"/>
                <a:gd name="T35" fmla="*/ 12 h 17"/>
                <a:gd name="T36" fmla="*/ 1 w 1"/>
                <a:gd name="T37" fmla="*/ 12 h 17"/>
                <a:gd name="T38" fmla="*/ 1 w 1"/>
                <a:gd name="T39" fmla="*/ 11 h 17"/>
                <a:gd name="T40" fmla="*/ 1 w 1"/>
                <a:gd name="T41" fmla="*/ 11 h 17"/>
                <a:gd name="T42" fmla="*/ 1 w 1"/>
                <a:gd name="T43" fmla="*/ 11 h 17"/>
                <a:gd name="T44" fmla="*/ 1 w 1"/>
                <a:gd name="T45" fmla="*/ 10 h 17"/>
                <a:gd name="T46" fmla="*/ 1 w 1"/>
                <a:gd name="T47" fmla="*/ 10 h 17"/>
                <a:gd name="T48" fmla="*/ 1 w 1"/>
                <a:gd name="T49" fmla="*/ 10 h 17"/>
                <a:gd name="T50" fmla="*/ 1 w 1"/>
                <a:gd name="T51" fmla="*/ 10 h 17"/>
                <a:gd name="T52" fmla="*/ 1 w 1"/>
                <a:gd name="T53" fmla="*/ 10 h 17"/>
                <a:gd name="T54" fmla="*/ 1 w 1"/>
                <a:gd name="T55" fmla="*/ 9 h 17"/>
                <a:gd name="T56" fmla="*/ 1 w 1"/>
                <a:gd name="T57" fmla="*/ 9 h 17"/>
                <a:gd name="T58" fmla="*/ 1 w 1"/>
                <a:gd name="T59" fmla="*/ 9 h 17"/>
                <a:gd name="T60" fmla="*/ 1 w 1"/>
                <a:gd name="T61" fmla="*/ 9 h 17"/>
                <a:gd name="T62" fmla="*/ 1 w 1"/>
                <a:gd name="T63" fmla="*/ 8 h 17"/>
                <a:gd name="T64" fmla="*/ 1 w 1"/>
                <a:gd name="T65" fmla="*/ 8 h 17"/>
                <a:gd name="T66" fmla="*/ 1 w 1"/>
                <a:gd name="T67" fmla="*/ 8 h 17"/>
                <a:gd name="T68" fmla="*/ 1 w 1"/>
                <a:gd name="T69" fmla="*/ 7 h 17"/>
                <a:gd name="T70" fmla="*/ 1 w 1"/>
                <a:gd name="T71" fmla="*/ 7 h 17"/>
                <a:gd name="T72" fmla="*/ 1 w 1"/>
                <a:gd name="T73" fmla="*/ 7 h 17"/>
                <a:gd name="T74" fmla="*/ 1 w 1"/>
                <a:gd name="T75" fmla="*/ 6 h 17"/>
                <a:gd name="T76" fmla="*/ 1 w 1"/>
                <a:gd name="T77" fmla="*/ 6 h 17"/>
                <a:gd name="T78" fmla="*/ 1 w 1"/>
                <a:gd name="T79" fmla="*/ 6 h 17"/>
                <a:gd name="T80" fmla="*/ 1 w 1"/>
                <a:gd name="T81" fmla="*/ 6 h 17"/>
                <a:gd name="T82" fmla="*/ 1 w 1"/>
                <a:gd name="T83" fmla="*/ 6 h 17"/>
                <a:gd name="T84" fmla="*/ 1 w 1"/>
                <a:gd name="T85" fmla="*/ 5 h 17"/>
                <a:gd name="T86" fmla="*/ 1 w 1"/>
                <a:gd name="T87" fmla="*/ 5 h 17"/>
                <a:gd name="T88" fmla="*/ 1 w 1"/>
                <a:gd name="T89" fmla="*/ 5 h 17"/>
                <a:gd name="T90" fmla="*/ 1 w 1"/>
                <a:gd name="T91" fmla="*/ 5 h 17"/>
                <a:gd name="T92" fmla="*/ 1 w 1"/>
                <a:gd name="T93" fmla="*/ 4 h 17"/>
                <a:gd name="T94" fmla="*/ 1 w 1"/>
                <a:gd name="T95" fmla="*/ 4 h 17"/>
                <a:gd name="T96" fmla="*/ 1 w 1"/>
                <a:gd name="T97" fmla="*/ 4 h 17"/>
                <a:gd name="T98" fmla="*/ 1 w 1"/>
                <a:gd name="T99" fmla="*/ 3 h 17"/>
                <a:gd name="T100" fmla="*/ 1 w 1"/>
                <a:gd name="T101" fmla="*/ 3 h 17"/>
                <a:gd name="T102" fmla="*/ 1 w 1"/>
                <a:gd name="T103" fmla="*/ 3 h 17"/>
                <a:gd name="T104" fmla="*/ 1 w 1"/>
                <a:gd name="T105" fmla="*/ 2 h 17"/>
                <a:gd name="T106" fmla="*/ 1 w 1"/>
                <a:gd name="T107" fmla="*/ 2 h 17"/>
                <a:gd name="T108" fmla="*/ 1 w 1"/>
                <a:gd name="T109" fmla="*/ 2 h 17"/>
                <a:gd name="T110" fmla="*/ 1 w 1"/>
                <a:gd name="T111" fmla="*/ 2 h 17"/>
                <a:gd name="T112" fmla="*/ 1 w 1"/>
                <a:gd name="T113" fmla="*/ 2 h 17"/>
                <a:gd name="T114" fmla="*/ 1 w 1"/>
                <a:gd name="T115" fmla="*/ 1 h 17"/>
                <a:gd name="T116" fmla="*/ 1 w 1"/>
                <a:gd name="T117" fmla="*/ 1 h 17"/>
                <a:gd name="T118" fmla="*/ 1 w 1"/>
                <a:gd name="T119" fmla="*/ 1 h 17"/>
                <a:gd name="T120" fmla="*/ 1 w 1"/>
                <a:gd name="T1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" h="17"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4"/>
                    <a:pt x="1" y="14"/>
                  </a:cubicBezTo>
                  <a:cubicBezTo>
                    <a:pt x="1" y="14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2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9"/>
                  </a:move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moveTo>
                    <a:pt x="1" y="8"/>
                  </a:moveTo>
                  <a:cubicBezTo>
                    <a:pt x="1" y="8"/>
                    <a:pt x="1" y="9"/>
                    <a:pt x="1" y="9"/>
                  </a:cubicBezTo>
                  <a:cubicBezTo>
                    <a:pt x="1" y="9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8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7"/>
                  </a:moveTo>
                  <a:cubicBezTo>
                    <a:pt x="1" y="7"/>
                    <a:pt x="1" y="7"/>
                    <a:pt x="1" y="7"/>
                  </a:cubicBezTo>
                  <a:cubicBezTo>
                    <a:pt x="1" y="7"/>
                    <a:pt x="1" y="7"/>
                    <a:pt x="1" y="7"/>
                  </a:cubicBezTo>
                  <a:moveTo>
                    <a:pt x="1" y="6"/>
                  </a:moveTo>
                  <a:cubicBezTo>
                    <a:pt x="1" y="6"/>
                    <a:pt x="1" y="7"/>
                    <a:pt x="1" y="7"/>
                  </a:cubicBezTo>
                  <a:cubicBezTo>
                    <a:pt x="1" y="7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6"/>
                  </a:move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5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37"/>
            <p:cNvSpPr>
              <a:spLocks/>
            </p:cNvSpPr>
            <p:nvPr/>
          </p:nvSpPr>
          <p:spPr bwMode="auto">
            <a:xfrm>
              <a:off x="10499725" y="5537200"/>
              <a:ext cx="660400" cy="1136650"/>
            </a:xfrm>
            <a:custGeom>
              <a:avLst/>
              <a:gdLst>
                <a:gd name="T0" fmla="*/ 1 w 154"/>
                <a:gd name="T1" fmla="*/ 241 h 265"/>
                <a:gd name="T2" fmla="*/ 1 w 154"/>
                <a:gd name="T3" fmla="*/ 242 h 265"/>
                <a:gd name="T4" fmla="*/ 1 w 154"/>
                <a:gd name="T5" fmla="*/ 242 h 265"/>
                <a:gd name="T6" fmla="*/ 1 w 154"/>
                <a:gd name="T7" fmla="*/ 243 h 265"/>
                <a:gd name="T8" fmla="*/ 1 w 154"/>
                <a:gd name="T9" fmla="*/ 243 h 265"/>
                <a:gd name="T10" fmla="*/ 1 w 154"/>
                <a:gd name="T11" fmla="*/ 243 h 265"/>
                <a:gd name="T12" fmla="*/ 1 w 154"/>
                <a:gd name="T13" fmla="*/ 244 h 265"/>
                <a:gd name="T14" fmla="*/ 1 w 154"/>
                <a:gd name="T15" fmla="*/ 244 h 265"/>
                <a:gd name="T16" fmla="*/ 1 w 154"/>
                <a:gd name="T17" fmla="*/ 245 h 265"/>
                <a:gd name="T18" fmla="*/ 1 w 154"/>
                <a:gd name="T19" fmla="*/ 245 h 265"/>
                <a:gd name="T20" fmla="*/ 1 w 154"/>
                <a:gd name="T21" fmla="*/ 245 h 265"/>
                <a:gd name="T22" fmla="*/ 1 w 154"/>
                <a:gd name="T23" fmla="*/ 246 h 265"/>
                <a:gd name="T24" fmla="*/ 1 w 154"/>
                <a:gd name="T25" fmla="*/ 246 h 265"/>
                <a:gd name="T26" fmla="*/ 1 w 154"/>
                <a:gd name="T27" fmla="*/ 247 h 265"/>
                <a:gd name="T28" fmla="*/ 1 w 154"/>
                <a:gd name="T29" fmla="*/ 247 h 265"/>
                <a:gd name="T30" fmla="*/ 1 w 154"/>
                <a:gd name="T31" fmla="*/ 247 h 265"/>
                <a:gd name="T32" fmla="*/ 1 w 154"/>
                <a:gd name="T33" fmla="*/ 248 h 265"/>
                <a:gd name="T34" fmla="*/ 1 w 154"/>
                <a:gd name="T35" fmla="*/ 248 h 265"/>
                <a:gd name="T36" fmla="*/ 1 w 154"/>
                <a:gd name="T37" fmla="*/ 249 h 265"/>
                <a:gd name="T38" fmla="*/ 1 w 154"/>
                <a:gd name="T39" fmla="*/ 249 h 265"/>
                <a:gd name="T40" fmla="*/ 1 w 154"/>
                <a:gd name="T41" fmla="*/ 249 h 265"/>
                <a:gd name="T42" fmla="*/ 1 w 154"/>
                <a:gd name="T43" fmla="*/ 250 h 265"/>
                <a:gd name="T44" fmla="*/ 1 w 154"/>
                <a:gd name="T45" fmla="*/ 250 h 265"/>
                <a:gd name="T46" fmla="*/ 1 w 154"/>
                <a:gd name="T47" fmla="*/ 251 h 265"/>
                <a:gd name="T48" fmla="*/ 1 w 154"/>
                <a:gd name="T49" fmla="*/ 251 h 265"/>
                <a:gd name="T50" fmla="*/ 1 w 154"/>
                <a:gd name="T51" fmla="*/ 251 h 265"/>
                <a:gd name="T52" fmla="*/ 1 w 154"/>
                <a:gd name="T53" fmla="*/ 252 h 265"/>
                <a:gd name="T54" fmla="*/ 1 w 154"/>
                <a:gd name="T55" fmla="*/ 252 h 265"/>
                <a:gd name="T56" fmla="*/ 1 w 154"/>
                <a:gd name="T57" fmla="*/ 253 h 265"/>
                <a:gd name="T58" fmla="*/ 1 w 154"/>
                <a:gd name="T59" fmla="*/ 253 h 265"/>
                <a:gd name="T60" fmla="*/ 1 w 154"/>
                <a:gd name="T61" fmla="*/ 254 h 265"/>
                <a:gd name="T62" fmla="*/ 1 w 154"/>
                <a:gd name="T63" fmla="*/ 254 h 265"/>
                <a:gd name="T64" fmla="*/ 1 w 154"/>
                <a:gd name="T65" fmla="*/ 254 h 265"/>
                <a:gd name="T66" fmla="*/ 1 w 154"/>
                <a:gd name="T67" fmla="*/ 255 h 265"/>
                <a:gd name="T68" fmla="*/ 1 w 154"/>
                <a:gd name="T69" fmla="*/ 255 h 265"/>
                <a:gd name="T70" fmla="*/ 1 w 154"/>
                <a:gd name="T71" fmla="*/ 256 h 265"/>
                <a:gd name="T72" fmla="*/ 1 w 154"/>
                <a:gd name="T73" fmla="*/ 256 h 265"/>
                <a:gd name="T74" fmla="*/ 1 w 154"/>
                <a:gd name="T75" fmla="*/ 256 h 265"/>
                <a:gd name="T76" fmla="*/ 0 w 154"/>
                <a:gd name="T77" fmla="*/ 257 h 265"/>
                <a:gd name="T78" fmla="*/ 0 w 154"/>
                <a:gd name="T79" fmla="*/ 257 h 265"/>
                <a:gd name="T80" fmla="*/ 0 w 154"/>
                <a:gd name="T81" fmla="*/ 258 h 265"/>
                <a:gd name="T82" fmla="*/ 0 w 154"/>
                <a:gd name="T83" fmla="*/ 259 h 265"/>
                <a:gd name="T84" fmla="*/ 1 w 154"/>
                <a:gd name="T85" fmla="*/ 265 h 265"/>
                <a:gd name="T86" fmla="*/ 154 w 154"/>
                <a:gd name="T87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4" h="265">
                  <a:moveTo>
                    <a:pt x="154" y="0"/>
                  </a:moveTo>
                  <a:cubicBezTo>
                    <a:pt x="72" y="4"/>
                    <a:pt x="6" y="109"/>
                    <a:pt x="1" y="241"/>
                  </a:cubicBezTo>
                  <a:cubicBezTo>
                    <a:pt x="1" y="241"/>
                    <a:pt x="1" y="241"/>
                    <a:pt x="1" y="241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2"/>
                  </a:cubicBezTo>
                  <a:cubicBezTo>
                    <a:pt x="1" y="242"/>
                    <a:pt x="1" y="242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3"/>
                    <a:pt x="1" y="243"/>
                    <a:pt x="1" y="243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4"/>
                  </a:cubicBezTo>
                  <a:cubicBezTo>
                    <a:pt x="1" y="244"/>
                    <a:pt x="1" y="244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5"/>
                  </a:cubicBezTo>
                  <a:cubicBezTo>
                    <a:pt x="1" y="245"/>
                    <a:pt x="1" y="245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6"/>
                    <a:pt x="1" y="246"/>
                  </a:cubicBezTo>
                  <a:cubicBezTo>
                    <a:pt x="1" y="246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7"/>
                    <a:pt x="1" y="247"/>
                  </a:cubicBezTo>
                  <a:cubicBezTo>
                    <a:pt x="1" y="247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8"/>
                    <a:pt x="1" y="248"/>
                  </a:cubicBezTo>
                  <a:cubicBezTo>
                    <a:pt x="1" y="248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49"/>
                    <a:pt x="1" y="249"/>
                  </a:cubicBezTo>
                  <a:cubicBezTo>
                    <a:pt x="1" y="249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0"/>
                    <a:pt x="1" y="250"/>
                    <a:pt x="1" y="250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1"/>
                    <a:pt x="1" y="251"/>
                    <a:pt x="1" y="251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2"/>
                  </a:cubicBezTo>
                  <a:cubicBezTo>
                    <a:pt x="1" y="252"/>
                    <a:pt x="1" y="252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3"/>
                  </a:cubicBezTo>
                  <a:cubicBezTo>
                    <a:pt x="1" y="253"/>
                    <a:pt x="1" y="253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4"/>
                    <a:pt x="1" y="254"/>
                  </a:cubicBezTo>
                  <a:cubicBezTo>
                    <a:pt x="1" y="254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5"/>
                    <a:pt x="1" y="255"/>
                  </a:cubicBezTo>
                  <a:cubicBezTo>
                    <a:pt x="1" y="255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6"/>
                    <a:pt x="1" y="256"/>
                    <a:pt x="1" y="256"/>
                  </a:cubicBezTo>
                  <a:cubicBezTo>
                    <a:pt x="1" y="257"/>
                    <a:pt x="1" y="257"/>
                    <a:pt x="1" y="257"/>
                  </a:cubicBezTo>
                  <a:cubicBezTo>
                    <a:pt x="1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7"/>
                    <a:pt x="0" y="257"/>
                    <a:pt x="0" y="257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0" y="258"/>
                    <a:pt x="0" y="258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0" y="261"/>
                    <a:pt x="1" y="263"/>
                    <a:pt x="1" y="265"/>
                  </a:cubicBezTo>
                  <a:cubicBezTo>
                    <a:pt x="154" y="265"/>
                    <a:pt x="154" y="265"/>
                    <a:pt x="154" y="265"/>
                  </a:cubicBezTo>
                  <a:cubicBezTo>
                    <a:pt x="154" y="0"/>
                    <a:pt x="154" y="0"/>
                    <a:pt x="154" y="0"/>
                  </a:cubicBezTo>
                </a:path>
              </a:pathLst>
            </a:custGeom>
            <a:solidFill>
              <a:srgbClr val="EBE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38"/>
            <p:cNvSpPr>
              <a:spLocks/>
            </p:cNvSpPr>
            <p:nvPr/>
          </p:nvSpPr>
          <p:spPr bwMode="auto">
            <a:xfrm>
              <a:off x="8877300" y="6132513"/>
              <a:ext cx="1093788" cy="415925"/>
            </a:xfrm>
            <a:custGeom>
              <a:avLst/>
              <a:gdLst>
                <a:gd name="T0" fmla="*/ 0 w 255"/>
                <a:gd name="T1" fmla="*/ 97 h 97"/>
                <a:gd name="T2" fmla="*/ 255 w 255"/>
                <a:gd name="T3" fmla="*/ 97 h 97"/>
                <a:gd name="T4" fmla="*/ 254 w 255"/>
                <a:gd name="T5" fmla="*/ 89 h 97"/>
                <a:gd name="T6" fmla="*/ 249 w 255"/>
                <a:gd name="T7" fmla="*/ 78 h 97"/>
                <a:gd name="T8" fmla="*/ 232 w 255"/>
                <a:gd name="T9" fmla="*/ 61 h 97"/>
                <a:gd name="T10" fmla="*/ 232 w 255"/>
                <a:gd name="T11" fmla="*/ 61 h 97"/>
                <a:gd name="T12" fmla="*/ 209 w 255"/>
                <a:gd name="T13" fmla="*/ 54 h 97"/>
                <a:gd name="T14" fmla="*/ 202 w 255"/>
                <a:gd name="T15" fmla="*/ 55 h 97"/>
                <a:gd name="T16" fmla="*/ 202 w 255"/>
                <a:gd name="T17" fmla="*/ 52 h 97"/>
                <a:gd name="T18" fmla="*/ 159 w 255"/>
                <a:gd name="T19" fmla="*/ 9 h 97"/>
                <a:gd name="T20" fmla="*/ 135 w 255"/>
                <a:gd name="T21" fmla="*/ 16 h 97"/>
                <a:gd name="T22" fmla="*/ 108 w 255"/>
                <a:gd name="T23" fmla="*/ 0 h 97"/>
                <a:gd name="T24" fmla="*/ 78 w 255"/>
                <a:gd name="T25" fmla="*/ 26 h 97"/>
                <a:gd name="T26" fmla="*/ 67 w 255"/>
                <a:gd name="T27" fmla="*/ 24 h 97"/>
                <a:gd name="T28" fmla="*/ 37 w 255"/>
                <a:gd name="T29" fmla="*/ 55 h 97"/>
                <a:gd name="T30" fmla="*/ 38 w 255"/>
                <a:gd name="T31" fmla="*/ 62 h 97"/>
                <a:gd name="T32" fmla="*/ 37 w 255"/>
                <a:gd name="T33" fmla="*/ 62 h 97"/>
                <a:gd name="T34" fmla="*/ 0 w 255"/>
                <a:gd name="T3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97">
                  <a:moveTo>
                    <a:pt x="0" y="97"/>
                  </a:moveTo>
                  <a:cubicBezTo>
                    <a:pt x="255" y="97"/>
                    <a:pt x="255" y="97"/>
                    <a:pt x="255" y="97"/>
                  </a:cubicBezTo>
                  <a:cubicBezTo>
                    <a:pt x="255" y="94"/>
                    <a:pt x="254" y="91"/>
                    <a:pt x="254" y="89"/>
                  </a:cubicBezTo>
                  <a:cubicBezTo>
                    <a:pt x="252" y="85"/>
                    <a:pt x="251" y="81"/>
                    <a:pt x="249" y="78"/>
                  </a:cubicBezTo>
                  <a:cubicBezTo>
                    <a:pt x="245" y="71"/>
                    <a:pt x="239" y="65"/>
                    <a:pt x="232" y="61"/>
                  </a:cubicBezTo>
                  <a:cubicBezTo>
                    <a:pt x="232" y="61"/>
                    <a:pt x="232" y="61"/>
                    <a:pt x="232" y="61"/>
                  </a:cubicBezTo>
                  <a:cubicBezTo>
                    <a:pt x="225" y="57"/>
                    <a:pt x="217" y="54"/>
                    <a:pt x="209" y="54"/>
                  </a:cubicBezTo>
                  <a:cubicBezTo>
                    <a:pt x="206" y="55"/>
                    <a:pt x="204" y="55"/>
                    <a:pt x="202" y="55"/>
                  </a:cubicBezTo>
                  <a:cubicBezTo>
                    <a:pt x="202" y="54"/>
                    <a:pt x="202" y="53"/>
                    <a:pt x="202" y="52"/>
                  </a:cubicBezTo>
                  <a:cubicBezTo>
                    <a:pt x="202" y="29"/>
                    <a:pt x="182" y="9"/>
                    <a:pt x="159" y="9"/>
                  </a:cubicBezTo>
                  <a:cubicBezTo>
                    <a:pt x="150" y="9"/>
                    <a:pt x="142" y="12"/>
                    <a:pt x="135" y="16"/>
                  </a:cubicBezTo>
                  <a:cubicBezTo>
                    <a:pt x="130" y="7"/>
                    <a:pt x="121" y="0"/>
                    <a:pt x="108" y="0"/>
                  </a:cubicBezTo>
                  <a:cubicBezTo>
                    <a:pt x="90" y="0"/>
                    <a:pt x="80" y="12"/>
                    <a:pt x="78" y="26"/>
                  </a:cubicBezTo>
                  <a:cubicBezTo>
                    <a:pt x="74" y="25"/>
                    <a:pt x="71" y="24"/>
                    <a:pt x="67" y="24"/>
                  </a:cubicBezTo>
                  <a:cubicBezTo>
                    <a:pt x="50" y="24"/>
                    <a:pt x="37" y="38"/>
                    <a:pt x="37" y="55"/>
                  </a:cubicBezTo>
                  <a:cubicBezTo>
                    <a:pt x="37" y="57"/>
                    <a:pt x="37" y="60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18" y="62"/>
                    <a:pt x="1" y="78"/>
                    <a:pt x="0" y="97"/>
                  </a:cubicBezTo>
                </a:path>
              </a:pathLst>
            </a:custGeom>
            <a:solidFill>
              <a:srgbClr val="F7D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39"/>
            <p:cNvSpPr>
              <a:spLocks/>
            </p:cNvSpPr>
            <p:nvPr/>
          </p:nvSpPr>
          <p:spPr bwMode="auto">
            <a:xfrm>
              <a:off x="9426575" y="6167438"/>
              <a:ext cx="544513" cy="381000"/>
            </a:xfrm>
            <a:custGeom>
              <a:avLst/>
              <a:gdLst>
                <a:gd name="T0" fmla="*/ 0 w 127"/>
                <a:gd name="T1" fmla="*/ 0 h 89"/>
                <a:gd name="T2" fmla="*/ 0 w 127"/>
                <a:gd name="T3" fmla="*/ 89 h 89"/>
                <a:gd name="T4" fmla="*/ 127 w 127"/>
                <a:gd name="T5" fmla="*/ 89 h 89"/>
                <a:gd name="T6" fmla="*/ 126 w 127"/>
                <a:gd name="T7" fmla="*/ 81 h 89"/>
                <a:gd name="T8" fmla="*/ 121 w 127"/>
                <a:gd name="T9" fmla="*/ 70 h 89"/>
                <a:gd name="T10" fmla="*/ 104 w 127"/>
                <a:gd name="T11" fmla="*/ 53 h 89"/>
                <a:gd name="T12" fmla="*/ 104 w 127"/>
                <a:gd name="T13" fmla="*/ 53 h 89"/>
                <a:gd name="T14" fmla="*/ 81 w 127"/>
                <a:gd name="T15" fmla="*/ 46 h 89"/>
                <a:gd name="T16" fmla="*/ 74 w 127"/>
                <a:gd name="T17" fmla="*/ 47 h 89"/>
                <a:gd name="T18" fmla="*/ 74 w 127"/>
                <a:gd name="T19" fmla="*/ 47 h 89"/>
                <a:gd name="T20" fmla="*/ 74 w 127"/>
                <a:gd name="T21" fmla="*/ 47 h 89"/>
                <a:gd name="T22" fmla="*/ 74 w 127"/>
                <a:gd name="T23" fmla="*/ 44 h 89"/>
                <a:gd name="T24" fmla="*/ 31 w 127"/>
                <a:gd name="T25" fmla="*/ 1 h 89"/>
                <a:gd name="T26" fmla="*/ 7 w 127"/>
                <a:gd name="T27" fmla="*/ 8 h 89"/>
                <a:gd name="T28" fmla="*/ 7 w 127"/>
                <a:gd name="T29" fmla="*/ 8 h 89"/>
                <a:gd name="T30" fmla="*/ 7 w 127"/>
                <a:gd name="T31" fmla="*/ 8 h 89"/>
                <a:gd name="T32" fmla="*/ 7 w 127"/>
                <a:gd name="T33" fmla="*/ 8 h 89"/>
                <a:gd name="T34" fmla="*/ 0 w 127"/>
                <a:gd name="T3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7" h="89">
                  <a:moveTo>
                    <a:pt x="0" y="0"/>
                  </a:moveTo>
                  <a:cubicBezTo>
                    <a:pt x="0" y="89"/>
                    <a:pt x="0" y="89"/>
                    <a:pt x="0" y="89"/>
                  </a:cubicBezTo>
                  <a:cubicBezTo>
                    <a:pt x="127" y="89"/>
                    <a:pt x="127" y="89"/>
                    <a:pt x="127" y="89"/>
                  </a:cubicBezTo>
                  <a:cubicBezTo>
                    <a:pt x="127" y="86"/>
                    <a:pt x="126" y="83"/>
                    <a:pt x="126" y="81"/>
                  </a:cubicBezTo>
                  <a:cubicBezTo>
                    <a:pt x="124" y="77"/>
                    <a:pt x="123" y="73"/>
                    <a:pt x="121" y="70"/>
                  </a:cubicBezTo>
                  <a:cubicBezTo>
                    <a:pt x="117" y="63"/>
                    <a:pt x="111" y="57"/>
                    <a:pt x="104" y="53"/>
                  </a:cubicBezTo>
                  <a:cubicBezTo>
                    <a:pt x="104" y="53"/>
                    <a:pt x="104" y="53"/>
                    <a:pt x="104" y="53"/>
                  </a:cubicBezTo>
                  <a:cubicBezTo>
                    <a:pt x="97" y="49"/>
                    <a:pt x="89" y="46"/>
                    <a:pt x="81" y="46"/>
                  </a:cubicBezTo>
                  <a:cubicBezTo>
                    <a:pt x="78" y="47"/>
                    <a:pt x="76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6"/>
                    <a:pt x="74" y="45"/>
                    <a:pt x="74" y="44"/>
                  </a:cubicBezTo>
                  <a:cubicBezTo>
                    <a:pt x="74" y="21"/>
                    <a:pt x="54" y="1"/>
                    <a:pt x="31" y="1"/>
                  </a:cubicBezTo>
                  <a:cubicBezTo>
                    <a:pt x="22" y="1"/>
                    <a:pt x="14" y="4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</a:path>
              </a:pathLst>
            </a:custGeom>
            <a:solidFill>
              <a:srgbClr val="F9DA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40"/>
            <p:cNvSpPr>
              <a:spLocks/>
            </p:cNvSpPr>
            <p:nvPr/>
          </p:nvSpPr>
          <p:spPr bwMode="auto">
            <a:xfrm>
              <a:off x="9061450" y="6369050"/>
              <a:ext cx="120650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41"/>
            <p:cNvSpPr>
              <a:spLocks/>
            </p:cNvSpPr>
            <p:nvPr/>
          </p:nvSpPr>
          <p:spPr bwMode="auto">
            <a:xfrm>
              <a:off x="9250363" y="6223000"/>
              <a:ext cx="138113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42"/>
            <p:cNvSpPr>
              <a:spLocks/>
            </p:cNvSpPr>
            <p:nvPr/>
          </p:nvSpPr>
          <p:spPr bwMode="auto">
            <a:xfrm>
              <a:off x="9302750" y="6381750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43"/>
            <p:cNvSpPr>
              <a:spLocks/>
            </p:cNvSpPr>
            <p:nvPr/>
          </p:nvSpPr>
          <p:spPr bwMode="auto">
            <a:xfrm>
              <a:off x="9491663" y="6270625"/>
              <a:ext cx="119063" cy="93663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44"/>
            <p:cNvSpPr>
              <a:spLocks/>
            </p:cNvSpPr>
            <p:nvPr/>
          </p:nvSpPr>
          <p:spPr bwMode="auto">
            <a:xfrm>
              <a:off x="9628188" y="6389688"/>
              <a:ext cx="120650" cy="95250"/>
            </a:xfrm>
            <a:custGeom>
              <a:avLst/>
              <a:gdLst>
                <a:gd name="T0" fmla="*/ 16 w 28"/>
                <a:gd name="T1" fmla="*/ 0 h 22"/>
                <a:gd name="T2" fmla="*/ 16 w 28"/>
                <a:gd name="T3" fmla="*/ 22 h 22"/>
                <a:gd name="T4" fmla="*/ 16 w 28"/>
                <a:gd name="T5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2">
                  <a:moveTo>
                    <a:pt x="16" y="0"/>
                  </a:moveTo>
                  <a:cubicBezTo>
                    <a:pt x="0" y="0"/>
                    <a:pt x="0" y="22"/>
                    <a:pt x="16" y="22"/>
                  </a:cubicBezTo>
                  <a:cubicBezTo>
                    <a:pt x="28" y="22"/>
                    <a:pt x="28" y="0"/>
                    <a:pt x="16" y="0"/>
                  </a:cubicBez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45"/>
            <p:cNvSpPr>
              <a:spLocks/>
            </p:cNvSpPr>
            <p:nvPr/>
          </p:nvSpPr>
          <p:spPr bwMode="auto">
            <a:xfrm>
              <a:off x="3789363" y="6081713"/>
              <a:ext cx="974725" cy="471488"/>
            </a:xfrm>
            <a:custGeom>
              <a:avLst/>
              <a:gdLst>
                <a:gd name="T0" fmla="*/ 226 w 227"/>
                <a:gd name="T1" fmla="*/ 110 h 110"/>
                <a:gd name="T2" fmla="*/ 227 w 227"/>
                <a:gd name="T3" fmla="*/ 97 h 110"/>
                <a:gd name="T4" fmla="*/ 170 w 227"/>
                <a:gd name="T5" fmla="*/ 40 h 110"/>
                <a:gd name="T6" fmla="*/ 165 w 227"/>
                <a:gd name="T7" fmla="*/ 40 h 110"/>
                <a:gd name="T8" fmla="*/ 115 w 227"/>
                <a:gd name="T9" fmla="*/ 0 h 110"/>
                <a:gd name="T10" fmla="*/ 63 w 227"/>
                <a:gd name="T11" fmla="*/ 51 h 110"/>
                <a:gd name="T12" fmla="*/ 49 w 227"/>
                <a:gd name="T13" fmla="*/ 49 h 110"/>
                <a:gd name="T14" fmla="*/ 0 w 227"/>
                <a:gd name="T15" fmla="*/ 99 h 110"/>
                <a:gd name="T16" fmla="*/ 1 w 227"/>
                <a:gd name="T17" fmla="*/ 110 h 110"/>
                <a:gd name="T18" fmla="*/ 226 w 227"/>
                <a:gd name="T1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110">
                  <a:moveTo>
                    <a:pt x="226" y="110"/>
                  </a:moveTo>
                  <a:cubicBezTo>
                    <a:pt x="227" y="106"/>
                    <a:pt x="227" y="102"/>
                    <a:pt x="227" y="97"/>
                  </a:cubicBezTo>
                  <a:cubicBezTo>
                    <a:pt x="227" y="66"/>
                    <a:pt x="201" y="39"/>
                    <a:pt x="170" y="40"/>
                  </a:cubicBezTo>
                  <a:cubicBezTo>
                    <a:pt x="168" y="40"/>
                    <a:pt x="166" y="40"/>
                    <a:pt x="165" y="40"/>
                  </a:cubicBezTo>
                  <a:cubicBezTo>
                    <a:pt x="159" y="17"/>
                    <a:pt x="139" y="0"/>
                    <a:pt x="115" y="0"/>
                  </a:cubicBezTo>
                  <a:cubicBezTo>
                    <a:pt x="87" y="0"/>
                    <a:pt x="64" y="24"/>
                    <a:pt x="63" y="51"/>
                  </a:cubicBezTo>
                  <a:cubicBezTo>
                    <a:pt x="59" y="50"/>
                    <a:pt x="54" y="49"/>
                    <a:pt x="49" y="49"/>
                  </a:cubicBezTo>
                  <a:cubicBezTo>
                    <a:pt x="23" y="49"/>
                    <a:pt x="0" y="72"/>
                    <a:pt x="0" y="99"/>
                  </a:cubicBezTo>
                  <a:cubicBezTo>
                    <a:pt x="0" y="102"/>
                    <a:pt x="1" y="106"/>
                    <a:pt x="1" y="110"/>
                  </a:cubicBezTo>
                  <a:cubicBezTo>
                    <a:pt x="226" y="110"/>
                    <a:pt x="226" y="110"/>
                    <a:pt x="226" y="110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6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7"/>
            <p:cNvSpPr>
              <a:spLocks/>
            </p:cNvSpPr>
            <p:nvPr/>
          </p:nvSpPr>
          <p:spPr bwMode="auto">
            <a:xfrm>
              <a:off x="4114800" y="6369050"/>
              <a:ext cx="120650" cy="133350"/>
            </a:xfrm>
            <a:custGeom>
              <a:avLst/>
              <a:gdLst>
                <a:gd name="T0" fmla="*/ 25 w 28"/>
                <a:gd name="T1" fmla="*/ 7 h 31"/>
                <a:gd name="T2" fmla="*/ 11 w 28"/>
                <a:gd name="T3" fmla="*/ 2 h 31"/>
                <a:gd name="T4" fmla="*/ 5 w 28"/>
                <a:gd name="T5" fmla="*/ 5 h 31"/>
                <a:gd name="T6" fmla="*/ 1 w 28"/>
                <a:gd name="T7" fmla="*/ 18 h 31"/>
                <a:gd name="T8" fmla="*/ 23 w 28"/>
                <a:gd name="T9" fmla="*/ 24 h 31"/>
                <a:gd name="T10" fmla="*/ 25 w 28"/>
                <a:gd name="T11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25" y="7"/>
                  </a:moveTo>
                  <a:cubicBezTo>
                    <a:pt x="23" y="1"/>
                    <a:pt x="16" y="0"/>
                    <a:pt x="11" y="2"/>
                  </a:cubicBezTo>
                  <a:cubicBezTo>
                    <a:pt x="8" y="2"/>
                    <a:pt x="6" y="3"/>
                    <a:pt x="5" y="5"/>
                  </a:cubicBezTo>
                  <a:cubicBezTo>
                    <a:pt x="1" y="9"/>
                    <a:pt x="0" y="13"/>
                    <a:pt x="1" y="18"/>
                  </a:cubicBezTo>
                  <a:cubicBezTo>
                    <a:pt x="4" y="27"/>
                    <a:pt x="16" y="31"/>
                    <a:pt x="23" y="24"/>
                  </a:cubicBezTo>
                  <a:cubicBezTo>
                    <a:pt x="28" y="19"/>
                    <a:pt x="28" y="13"/>
                    <a:pt x="25" y="7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8"/>
            <p:cNvSpPr>
              <a:spLocks/>
            </p:cNvSpPr>
            <p:nvPr/>
          </p:nvSpPr>
          <p:spPr bwMode="auto">
            <a:xfrm>
              <a:off x="4137025" y="6215063"/>
              <a:ext cx="153988" cy="119063"/>
            </a:xfrm>
            <a:custGeom>
              <a:avLst/>
              <a:gdLst>
                <a:gd name="T0" fmla="*/ 20 w 36"/>
                <a:gd name="T1" fmla="*/ 0 h 28"/>
                <a:gd name="T2" fmla="*/ 20 w 36"/>
                <a:gd name="T3" fmla="*/ 28 h 28"/>
                <a:gd name="T4" fmla="*/ 20 w 36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36" y="28"/>
                    <a:pt x="36" y="0"/>
                    <a:pt x="20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9"/>
            <p:cNvSpPr>
              <a:spLocks/>
            </p:cNvSpPr>
            <p:nvPr/>
          </p:nvSpPr>
          <p:spPr bwMode="auto">
            <a:xfrm>
              <a:off x="4346575" y="6343650"/>
              <a:ext cx="115888" cy="128588"/>
            </a:xfrm>
            <a:custGeom>
              <a:avLst/>
              <a:gdLst>
                <a:gd name="T0" fmla="*/ 24 w 27"/>
                <a:gd name="T1" fmla="*/ 6 h 30"/>
                <a:gd name="T2" fmla="*/ 20 w 27"/>
                <a:gd name="T3" fmla="*/ 3 h 30"/>
                <a:gd name="T4" fmla="*/ 7 w 27"/>
                <a:gd name="T5" fmla="*/ 3 h 30"/>
                <a:gd name="T6" fmla="*/ 2 w 27"/>
                <a:gd name="T7" fmla="*/ 8 h 30"/>
                <a:gd name="T8" fmla="*/ 0 w 27"/>
                <a:gd name="T9" fmla="*/ 15 h 30"/>
                <a:gd name="T10" fmla="*/ 10 w 27"/>
                <a:gd name="T11" fmla="*/ 28 h 30"/>
                <a:gd name="T12" fmla="*/ 26 w 27"/>
                <a:gd name="T13" fmla="*/ 22 h 30"/>
                <a:gd name="T14" fmla="*/ 27 w 27"/>
                <a:gd name="T15" fmla="*/ 15 h 30"/>
                <a:gd name="T16" fmla="*/ 24 w 27"/>
                <a:gd name="T17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0">
                  <a:moveTo>
                    <a:pt x="24" y="6"/>
                  </a:moveTo>
                  <a:cubicBezTo>
                    <a:pt x="23" y="5"/>
                    <a:pt x="22" y="3"/>
                    <a:pt x="20" y="3"/>
                  </a:cubicBezTo>
                  <a:cubicBezTo>
                    <a:pt x="16" y="0"/>
                    <a:pt x="11" y="0"/>
                    <a:pt x="7" y="3"/>
                  </a:cubicBezTo>
                  <a:cubicBezTo>
                    <a:pt x="4" y="4"/>
                    <a:pt x="3" y="6"/>
                    <a:pt x="2" y="8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21"/>
                    <a:pt x="4" y="27"/>
                    <a:pt x="10" y="28"/>
                  </a:cubicBezTo>
                  <a:cubicBezTo>
                    <a:pt x="16" y="30"/>
                    <a:pt x="22" y="27"/>
                    <a:pt x="26" y="22"/>
                  </a:cubicBezTo>
                  <a:cubicBezTo>
                    <a:pt x="27" y="20"/>
                    <a:pt x="27" y="17"/>
                    <a:pt x="27" y="15"/>
                  </a:cubicBezTo>
                  <a:cubicBezTo>
                    <a:pt x="27" y="12"/>
                    <a:pt x="26" y="9"/>
                    <a:pt x="24" y="6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50"/>
            <p:cNvSpPr>
              <a:spLocks/>
            </p:cNvSpPr>
            <p:nvPr/>
          </p:nvSpPr>
          <p:spPr bwMode="auto">
            <a:xfrm>
              <a:off x="4514850" y="6373813"/>
              <a:ext cx="153988" cy="115888"/>
            </a:xfrm>
            <a:custGeom>
              <a:avLst/>
              <a:gdLst>
                <a:gd name="T0" fmla="*/ 16 w 36"/>
                <a:gd name="T1" fmla="*/ 0 h 27"/>
                <a:gd name="T2" fmla="*/ 16 w 36"/>
                <a:gd name="T3" fmla="*/ 27 h 27"/>
                <a:gd name="T4" fmla="*/ 16 w 36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27">
                  <a:moveTo>
                    <a:pt x="16" y="0"/>
                  </a:moveTo>
                  <a:cubicBezTo>
                    <a:pt x="0" y="0"/>
                    <a:pt x="0" y="27"/>
                    <a:pt x="16" y="27"/>
                  </a:cubicBezTo>
                  <a:cubicBezTo>
                    <a:pt x="36" y="27"/>
                    <a:pt x="36" y="0"/>
                    <a:pt x="16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1"/>
            <p:cNvSpPr>
              <a:spLocks noEditPoints="1"/>
            </p:cNvSpPr>
            <p:nvPr/>
          </p:nvSpPr>
          <p:spPr bwMode="auto">
            <a:xfrm>
              <a:off x="3789363" y="6291263"/>
              <a:ext cx="269875" cy="214313"/>
            </a:xfrm>
            <a:custGeom>
              <a:avLst/>
              <a:gdLst>
                <a:gd name="T0" fmla="*/ 63 w 63"/>
                <a:gd name="T1" fmla="*/ 2 h 50"/>
                <a:gd name="T2" fmla="*/ 63 w 63"/>
                <a:gd name="T3" fmla="*/ 2 h 50"/>
                <a:gd name="T4" fmla="*/ 63 w 63"/>
                <a:gd name="T5" fmla="*/ 2 h 50"/>
                <a:gd name="T6" fmla="*/ 63 w 63"/>
                <a:gd name="T7" fmla="*/ 2 h 50"/>
                <a:gd name="T8" fmla="*/ 63 w 63"/>
                <a:gd name="T9" fmla="*/ 2 h 50"/>
                <a:gd name="T10" fmla="*/ 63 w 63"/>
                <a:gd name="T11" fmla="*/ 2 h 50"/>
                <a:gd name="T12" fmla="*/ 63 w 63"/>
                <a:gd name="T13" fmla="*/ 2 h 50"/>
                <a:gd name="T14" fmla="*/ 63 w 63"/>
                <a:gd name="T15" fmla="*/ 2 h 50"/>
                <a:gd name="T16" fmla="*/ 63 w 63"/>
                <a:gd name="T17" fmla="*/ 2 h 50"/>
                <a:gd name="T18" fmla="*/ 63 w 63"/>
                <a:gd name="T19" fmla="*/ 2 h 50"/>
                <a:gd name="T20" fmla="*/ 63 w 63"/>
                <a:gd name="T21" fmla="*/ 2 h 50"/>
                <a:gd name="T22" fmla="*/ 63 w 63"/>
                <a:gd name="T23" fmla="*/ 2 h 50"/>
                <a:gd name="T24" fmla="*/ 63 w 63"/>
                <a:gd name="T25" fmla="*/ 1 h 50"/>
                <a:gd name="T26" fmla="*/ 63 w 63"/>
                <a:gd name="T27" fmla="*/ 2 h 50"/>
                <a:gd name="T28" fmla="*/ 63 w 63"/>
                <a:gd name="T29" fmla="*/ 1 h 50"/>
                <a:gd name="T30" fmla="*/ 63 w 63"/>
                <a:gd name="T31" fmla="*/ 1 h 50"/>
                <a:gd name="T32" fmla="*/ 63 w 63"/>
                <a:gd name="T33" fmla="*/ 1 h 50"/>
                <a:gd name="T34" fmla="*/ 63 w 63"/>
                <a:gd name="T35" fmla="*/ 1 h 50"/>
                <a:gd name="T36" fmla="*/ 63 w 63"/>
                <a:gd name="T37" fmla="*/ 1 h 50"/>
                <a:gd name="T38" fmla="*/ 63 w 63"/>
                <a:gd name="T39" fmla="*/ 1 h 50"/>
                <a:gd name="T40" fmla="*/ 63 w 63"/>
                <a:gd name="T41" fmla="*/ 1 h 50"/>
                <a:gd name="T42" fmla="*/ 63 w 63"/>
                <a:gd name="T43" fmla="*/ 1 h 50"/>
                <a:gd name="T44" fmla="*/ 63 w 63"/>
                <a:gd name="T45" fmla="*/ 1 h 50"/>
                <a:gd name="T46" fmla="*/ 63 w 63"/>
                <a:gd name="T47" fmla="*/ 1 h 50"/>
                <a:gd name="T48" fmla="*/ 63 w 63"/>
                <a:gd name="T49" fmla="*/ 1 h 50"/>
                <a:gd name="T50" fmla="*/ 63 w 63"/>
                <a:gd name="T51" fmla="*/ 1 h 50"/>
                <a:gd name="T52" fmla="*/ 63 w 63"/>
                <a:gd name="T53" fmla="*/ 1 h 50"/>
                <a:gd name="T54" fmla="*/ 63 w 63"/>
                <a:gd name="T55" fmla="*/ 1 h 50"/>
                <a:gd name="T56" fmla="*/ 63 w 63"/>
                <a:gd name="T57" fmla="*/ 1 h 50"/>
                <a:gd name="T58" fmla="*/ 63 w 63"/>
                <a:gd name="T59" fmla="*/ 1 h 50"/>
                <a:gd name="T60" fmla="*/ 63 w 63"/>
                <a:gd name="T61" fmla="*/ 0 h 50"/>
                <a:gd name="T62" fmla="*/ 63 w 63"/>
                <a:gd name="T63" fmla="*/ 1 h 50"/>
                <a:gd name="T64" fmla="*/ 63 w 63"/>
                <a:gd name="T65" fmla="*/ 0 h 50"/>
                <a:gd name="T66" fmla="*/ 63 w 63"/>
                <a:gd name="T67" fmla="*/ 0 h 50"/>
                <a:gd name="T68" fmla="*/ 63 w 63"/>
                <a:gd name="T69" fmla="*/ 0 h 50"/>
                <a:gd name="T70" fmla="*/ 63 w 63"/>
                <a:gd name="T71" fmla="*/ 0 h 50"/>
                <a:gd name="T72" fmla="*/ 49 w 63"/>
                <a:gd name="T73" fmla="*/ 0 h 50"/>
                <a:gd name="T74" fmla="*/ 0 w 63"/>
                <a:gd name="T75" fmla="*/ 50 h 50"/>
                <a:gd name="T76" fmla="*/ 0 w 63"/>
                <a:gd name="T77" fmla="*/ 50 h 50"/>
                <a:gd name="T78" fmla="*/ 49 w 63"/>
                <a:gd name="T79" fmla="*/ 0 h 50"/>
                <a:gd name="T80" fmla="*/ 63 w 63"/>
                <a:gd name="T81" fmla="*/ 2 h 50"/>
                <a:gd name="T82" fmla="*/ 63 w 63"/>
                <a:gd name="T83" fmla="*/ 2 h 50"/>
                <a:gd name="T84" fmla="*/ 63 w 63"/>
                <a:gd name="T85" fmla="*/ 2 h 50"/>
                <a:gd name="T86" fmla="*/ 49 w 63"/>
                <a:gd name="T87" fmla="*/ 0 h 50"/>
                <a:gd name="T88" fmla="*/ 63 w 63"/>
                <a:gd name="T89" fmla="*/ 0 h 50"/>
                <a:gd name="T90" fmla="*/ 63 w 63"/>
                <a:gd name="T91" fmla="*/ 0 h 50"/>
                <a:gd name="T92" fmla="*/ 63 w 63"/>
                <a:gd name="T93" fmla="*/ 0 h 50"/>
                <a:gd name="T94" fmla="*/ 63 w 63"/>
                <a:gd name="T95" fmla="*/ 0 h 50"/>
                <a:gd name="T96" fmla="*/ 63 w 63"/>
                <a:gd name="T97" fmla="*/ 0 h 50"/>
                <a:gd name="T98" fmla="*/ 63 w 63"/>
                <a:gd name="T99" fmla="*/ 0 h 50"/>
                <a:gd name="T100" fmla="*/ 63 w 63"/>
                <a:gd name="T101" fmla="*/ 0 h 50"/>
                <a:gd name="T102" fmla="*/ 63 w 63"/>
                <a:gd name="T103" fmla="*/ 0 h 50"/>
                <a:gd name="T104" fmla="*/ 63 w 63"/>
                <a:gd name="T105" fmla="*/ 0 h 50"/>
                <a:gd name="T106" fmla="*/ 63 w 63"/>
                <a:gd name="T107" fmla="*/ 0 h 50"/>
                <a:gd name="T108" fmla="*/ 63 w 63"/>
                <a:gd name="T109" fmla="*/ 0 h 50"/>
                <a:gd name="T110" fmla="*/ 63 w 63"/>
                <a:gd name="T111" fmla="*/ 0 h 50"/>
                <a:gd name="T112" fmla="*/ 63 w 63"/>
                <a:gd name="T113" fmla="*/ 0 h 50"/>
                <a:gd name="T114" fmla="*/ 63 w 63"/>
                <a:gd name="T115" fmla="*/ 0 h 50"/>
                <a:gd name="T116" fmla="*/ 63 w 63"/>
                <a:gd name="T1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" h="50"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2"/>
                  </a:move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moveTo>
                    <a:pt x="63" y="1"/>
                  </a:moveTo>
                  <a:cubicBezTo>
                    <a:pt x="63" y="1"/>
                    <a:pt x="63" y="2"/>
                    <a:pt x="63" y="2"/>
                  </a:cubicBezTo>
                  <a:cubicBezTo>
                    <a:pt x="63" y="2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1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1"/>
                  </a:cubicBezTo>
                  <a:moveTo>
                    <a:pt x="63" y="0"/>
                  </a:moveTo>
                  <a:cubicBezTo>
                    <a:pt x="63" y="1"/>
                    <a:pt x="63" y="1"/>
                    <a:pt x="63" y="1"/>
                  </a:cubicBezTo>
                  <a:cubicBezTo>
                    <a:pt x="63" y="1"/>
                    <a:pt x="63" y="1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49" y="0"/>
                  </a:moveTo>
                  <a:cubicBezTo>
                    <a:pt x="23" y="0"/>
                    <a:pt x="0" y="23"/>
                    <a:pt x="0" y="5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3"/>
                    <a:pt x="23" y="0"/>
                    <a:pt x="49" y="0"/>
                  </a:cubicBezTo>
                  <a:cubicBezTo>
                    <a:pt x="54" y="0"/>
                    <a:pt x="59" y="1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63" y="2"/>
                    <a:pt x="63" y="2"/>
                    <a:pt x="63" y="2"/>
                  </a:cubicBezTo>
                  <a:cubicBezTo>
                    <a:pt x="59" y="1"/>
                    <a:pt x="54" y="0"/>
                    <a:pt x="49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  <a:moveTo>
                    <a:pt x="63" y="0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63" y="0"/>
                    <a:pt x="63" y="0"/>
                    <a:pt x="63" y="0"/>
                  </a:cubicBezTo>
                </a:path>
              </a:pathLst>
            </a:custGeom>
            <a:solidFill>
              <a:srgbClr val="F2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2"/>
            <p:cNvSpPr>
              <a:spLocks noEditPoints="1"/>
            </p:cNvSpPr>
            <p:nvPr/>
          </p:nvSpPr>
          <p:spPr bwMode="auto">
            <a:xfrm>
              <a:off x="3789363" y="6086475"/>
              <a:ext cx="458788" cy="466725"/>
            </a:xfrm>
            <a:custGeom>
              <a:avLst/>
              <a:gdLst>
                <a:gd name="T0" fmla="*/ 37 w 107"/>
                <a:gd name="T1" fmla="*/ 93 h 109"/>
                <a:gd name="T2" fmla="*/ 37 w 107"/>
                <a:gd name="T3" fmla="*/ 68 h 109"/>
                <a:gd name="T4" fmla="*/ 37 w 107"/>
                <a:gd name="T5" fmla="*/ 93 h 109"/>
                <a:gd name="T6" fmla="*/ 90 w 107"/>
                <a:gd name="T7" fmla="*/ 94 h 109"/>
                <a:gd name="T8" fmla="*/ 77 w 107"/>
                <a:gd name="T9" fmla="*/ 84 h 109"/>
                <a:gd name="T10" fmla="*/ 81 w 107"/>
                <a:gd name="T11" fmla="*/ 71 h 109"/>
                <a:gd name="T12" fmla="*/ 87 w 107"/>
                <a:gd name="T13" fmla="*/ 68 h 109"/>
                <a:gd name="T14" fmla="*/ 92 w 107"/>
                <a:gd name="T15" fmla="*/ 67 h 109"/>
                <a:gd name="T16" fmla="*/ 101 w 107"/>
                <a:gd name="T17" fmla="*/ 73 h 109"/>
                <a:gd name="T18" fmla="*/ 99 w 107"/>
                <a:gd name="T19" fmla="*/ 90 h 109"/>
                <a:gd name="T20" fmla="*/ 90 w 107"/>
                <a:gd name="T21" fmla="*/ 94 h 109"/>
                <a:gd name="T22" fmla="*/ 107 w 107"/>
                <a:gd name="T23" fmla="*/ 0 h 109"/>
                <a:gd name="T24" fmla="*/ 63 w 107"/>
                <a:gd name="T25" fmla="*/ 48 h 109"/>
                <a:gd name="T26" fmla="*/ 63 w 107"/>
                <a:gd name="T27" fmla="*/ 48 h 109"/>
                <a:gd name="T28" fmla="*/ 63 w 107"/>
                <a:gd name="T29" fmla="*/ 48 h 109"/>
                <a:gd name="T30" fmla="*/ 63 w 107"/>
                <a:gd name="T31" fmla="*/ 48 h 109"/>
                <a:gd name="T32" fmla="*/ 63 w 107"/>
                <a:gd name="T33" fmla="*/ 48 h 109"/>
                <a:gd name="T34" fmla="*/ 63 w 107"/>
                <a:gd name="T35" fmla="*/ 48 h 109"/>
                <a:gd name="T36" fmla="*/ 63 w 107"/>
                <a:gd name="T37" fmla="*/ 48 h 109"/>
                <a:gd name="T38" fmla="*/ 63 w 107"/>
                <a:gd name="T39" fmla="*/ 48 h 109"/>
                <a:gd name="T40" fmla="*/ 63 w 107"/>
                <a:gd name="T41" fmla="*/ 48 h 109"/>
                <a:gd name="T42" fmla="*/ 63 w 107"/>
                <a:gd name="T43" fmla="*/ 48 h 109"/>
                <a:gd name="T44" fmla="*/ 63 w 107"/>
                <a:gd name="T45" fmla="*/ 48 h 109"/>
                <a:gd name="T46" fmla="*/ 63 w 107"/>
                <a:gd name="T47" fmla="*/ 48 h 109"/>
                <a:gd name="T48" fmla="*/ 63 w 107"/>
                <a:gd name="T49" fmla="*/ 48 h 109"/>
                <a:gd name="T50" fmla="*/ 63 w 107"/>
                <a:gd name="T51" fmla="*/ 49 h 109"/>
                <a:gd name="T52" fmla="*/ 63 w 107"/>
                <a:gd name="T53" fmla="*/ 49 h 109"/>
                <a:gd name="T54" fmla="*/ 63 w 107"/>
                <a:gd name="T55" fmla="*/ 49 h 109"/>
                <a:gd name="T56" fmla="*/ 63 w 107"/>
                <a:gd name="T57" fmla="*/ 49 h 109"/>
                <a:gd name="T58" fmla="*/ 63 w 107"/>
                <a:gd name="T59" fmla="*/ 49 h 109"/>
                <a:gd name="T60" fmla="*/ 63 w 107"/>
                <a:gd name="T61" fmla="*/ 49 h 109"/>
                <a:gd name="T62" fmla="*/ 63 w 107"/>
                <a:gd name="T63" fmla="*/ 49 h 109"/>
                <a:gd name="T64" fmla="*/ 63 w 107"/>
                <a:gd name="T65" fmla="*/ 49 h 109"/>
                <a:gd name="T66" fmla="*/ 63 w 107"/>
                <a:gd name="T67" fmla="*/ 49 h 109"/>
                <a:gd name="T68" fmla="*/ 63 w 107"/>
                <a:gd name="T69" fmla="*/ 49 h 109"/>
                <a:gd name="T70" fmla="*/ 63 w 107"/>
                <a:gd name="T71" fmla="*/ 49 h 109"/>
                <a:gd name="T72" fmla="*/ 63 w 107"/>
                <a:gd name="T73" fmla="*/ 49 h 109"/>
                <a:gd name="T74" fmla="*/ 63 w 107"/>
                <a:gd name="T75" fmla="*/ 50 h 109"/>
                <a:gd name="T76" fmla="*/ 63 w 107"/>
                <a:gd name="T77" fmla="*/ 50 h 109"/>
                <a:gd name="T78" fmla="*/ 63 w 107"/>
                <a:gd name="T79" fmla="*/ 50 h 109"/>
                <a:gd name="T80" fmla="*/ 63 w 107"/>
                <a:gd name="T81" fmla="*/ 50 h 109"/>
                <a:gd name="T82" fmla="*/ 63 w 107"/>
                <a:gd name="T83" fmla="*/ 50 h 109"/>
                <a:gd name="T84" fmla="*/ 63 w 107"/>
                <a:gd name="T85" fmla="*/ 50 h 109"/>
                <a:gd name="T86" fmla="*/ 63 w 107"/>
                <a:gd name="T87" fmla="*/ 50 h 109"/>
                <a:gd name="T88" fmla="*/ 63 w 107"/>
                <a:gd name="T89" fmla="*/ 50 h 109"/>
                <a:gd name="T90" fmla="*/ 63 w 107"/>
                <a:gd name="T91" fmla="*/ 50 h 109"/>
                <a:gd name="T92" fmla="*/ 63 w 107"/>
                <a:gd name="T93" fmla="*/ 50 h 109"/>
                <a:gd name="T94" fmla="*/ 63 w 107"/>
                <a:gd name="T95" fmla="*/ 50 h 109"/>
                <a:gd name="T96" fmla="*/ 49 w 107"/>
                <a:gd name="T97" fmla="*/ 48 h 109"/>
                <a:gd name="T98" fmla="*/ 0 w 107"/>
                <a:gd name="T99" fmla="*/ 98 h 109"/>
                <a:gd name="T100" fmla="*/ 1 w 107"/>
                <a:gd name="T101" fmla="*/ 109 h 109"/>
                <a:gd name="T102" fmla="*/ 107 w 107"/>
                <a:gd name="T103" fmla="*/ 109 h 109"/>
                <a:gd name="T104" fmla="*/ 107 w 107"/>
                <a:gd name="T105" fmla="*/ 56 h 109"/>
                <a:gd name="T106" fmla="*/ 101 w 107"/>
                <a:gd name="T107" fmla="*/ 58 h 109"/>
                <a:gd name="T108" fmla="*/ 101 w 107"/>
                <a:gd name="T109" fmla="*/ 30 h 109"/>
                <a:gd name="T110" fmla="*/ 107 w 107"/>
                <a:gd name="T111" fmla="*/ 31 h 109"/>
                <a:gd name="T112" fmla="*/ 107 w 107"/>
                <a:gd name="T113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7" h="109">
                  <a:moveTo>
                    <a:pt x="37" y="93"/>
                  </a:moveTo>
                  <a:cubicBezTo>
                    <a:pt x="21" y="93"/>
                    <a:pt x="21" y="68"/>
                    <a:pt x="37" y="68"/>
                  </a:cubicBezTo>
                  <a:cubicBezTo>
                    <a:pt x="53" y="68"/>
                    <a:pt x="53" y="93"/>
                    <a:pt x="37" y="93"/>
                  </a:cubicBezTo>
                  <a:moveTo>
                    <a:pt x="90" y="94"/>
                  </a:moveTo>
                  <a:cubicBezTo>
                    <a:pt x="85" y="94"/>
                    <a:pt x="79" y="90"/>
                    <a:pt x="77" y="84"/>
                  </a:cubicBezTo>
                  <a:cubicBezTo>
                    <a:pt x="76" y="79"/>
                    <a:pt x="77" y="75"/>
                    <a:pt x="81" y="71"/>
                  </a:cubicBezTo>
                  <a:cubicBezTo>
                    <a:pt x="82" y="69"/>
                    <a:pt x="84" y="68"/>
                    <a:pt x="87" y="68"/>
                  </a:cubicBezTo>
                  <a:cubicBezTo>
                    <a:pt x="88" y="67"/>
                    <a:pt x="90" y="67"/>
                    <a:pt x="92" y="67"/>
                  </a:cubicBezTo>
                  <a:cubicBezTo>
                    <a:pt x="96" y="67"/>
                    <a:pt x="99" y="69"/>
                    <a:pt x="101" y="73"/>
                  </a:cubicBezTo>
                  <a:cubicBezTo>
                    <a:pt x="104" y="79"/>
                    <a:pt x="104" y="85"/>
                    <a:pt x="99" y="90"/>
                  </a:cubicBezTo>
                  <a:cubicBezTo>
                    <a:pt x="97" y="92"/>
                    <a:pt x="93" y="94"/>
                    <a:pt x="90" y="94"/>
                  </a:cubicBezTo>
                  <a:moveTo>
                    <a:pt x="107" y="0"/>
                  </a:moveTo>
                  <a:cubicBezTo>
                    <a:pt x="83" y="4"/>
                    <a:pt x="65" y="24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49"/>
                    <a:pt x="63" y="49"/>
                  </a:cubicBezTo>
                  <a:cubicBezTo>
                    <a:pt x="63" y="49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63" y="50"/>
                    <a:pt x="63" y="50"/>
                    <a:pt x="63" y="50"/>
                  </a:cubicBezTo>
                  <a:cubicBezTo>
                    <a:pt x="59" y="49"/>
                    <a:pt x="54" y="48"/>
                    <a:pt x="49" y="48"/>
                  </a:cubicBezTo>
                  <a:cubicBezTo>
                    <a:pt x="23" y="48"/>
                    <a:pt x="0" y="71"/>
                    <a:pt x="0" y="98"/>
                  </a:cubicBezTo>
                  <a:cubicBezTo>
                    <a:pt x="0" y="101"/>
                    <a:pt x="1" y="105"/>
                    <a:pt x="1" y="109"/>
                  </a:cubicBezTo>
                  <a:cubicBezTo>
                    <a:pt x="107" y="109"/>
                    <a:pt x="107" y="109"/>
                    <a:pt x="107" y="109"/>
                  </a:cubicBezTo>
                  <a:cubicBezTo>
                    <a:pt x="107" y="56"/>
                    <a:pt x="107" y="56"/>
                    <a:pt x="107" y="56"/>
                  </a:cubicBezTo>
                  <a:cubicBezTo>
                    <a:pt x="105" y="57"/>
                    <a:pt x="103" y="58"/>
                    <a:pt x="101" y="58"/>
                  </a:cubicBezTo>
                  <a:cubicBezTo>
                    <a:pt x="81" y="58"/>
                    <a:pt x="81" y="30"/>
                    <a:pt x="101" y="30"/>
                  </a:cubicBezTo>
                  <a:cubicBezTo>
                    <a:pt x="103" y="30"/>
                    <a:pt x="105" y="30"/>
                    <a:pt x="107" y="31"/>
                  </a:cubicBezTo>
                  <a:cubicBezTo>
                    <a:pt x="107" y="0"/>
                    <a:pt x="107" y="0"/>
                    <a:pt x="107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3"/>
            <p:cNvSpPr>
              <a:spLocks/>
            </p:cNvSpPr>
            <p:nvPr/>
          </p:nvSpPr>
          <p:spPr bwMode="auto">
            <a:xfrm>
              <a:off x="3879850" y="6376988"/>
              <a:ext cx="136525" cy="107950"/>
            </a:xfrm>
            <a:custGeom>
              <a:avLst/>
              <a:gdLst>
                <a:gd name="T0" fmla="*/ 16 w 32"/>
                <a:gd name="T1" fmla="*/ 0 h 25"/>
                <a:gd name="T2" fmla="*/ 16 w 32"/>
                <a:gd name="T3" fmla="*/ 25 h 25"/>
                <a:gd name="T4" fmla="*/ 16 w 3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5">
                  <a:moveTo>
                    <a:pt x="16" y="0"/>
                  </a:moveTo>
                  <a:cubicBezTo>
                    <a:pt x="0" y="0"/>
                    <a:pt x="0" y="25"/>
                    <a:pt x="16" y="25"/>
                  </a:cubicBezTo>
                  <a:cubicBezTo>
                    <a:pt x="32" y="25"/>
                    <a:pt x="32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4"/>
            <p:cNvSpPr>
              <a:spLocks/>
            </p:cNvSpPr>
            <p:nvPr/>
          </p:nvSpPr>
          <p:spPr bwMode="auto">
            <a:xfrm>
              <a:off x="4114800" y="6373813"/>
              <a:ext cx="120650" cy="115888"/>
            </a:xfrm>
            <a:custGeom>
              <a:avLst/>
              <a:gdLst>
                <a:gd name="T0" fmla="*/ 16 w 28"/>
                <a:gd name="T1" fmla="*/ 0 h 27"/>
                <a:gd name="T2" fmla="*/ 11 w 28"/>
                <a:gd name="T3" fmla="*/ 1 h 27"/>
                <a:gd name="T4" fmla="*/ 5 w 28"/>
                <a:gd name="T5" fmla="*/ 4 h 27"/>
                <a:gd name="T6" fmla="*/ 1 w 28"/>
                <a:gd name="T7" fmla="*/ 17 h 27"/>
                <a:gd name="T8" fmla="*/ 14 w 28"/>
                <a:gd name="T9" fmla="*/ 27 h 27"/>
                <a:gd name="T10" fmla="*/ 23 w 28"/>
                <a:gd name="T11" fmla="*/ 23 h 27"/>
                <a:gd name="T12" fmla="*/ 25 w 28"/>
                <a:gd name="T13" fmla="*/ 6 h 27"/>
                <a:gd name="T14" fmla="*/ 16 w 28"/>
                <a:gd name="T1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27">
                  <a:moveTo>
                    <a:pt x="16" y="0"/>
                  </a:moveTo>
                  <a:cubicBezTo>
                    <a:pt x="14" y="0"/>
                    <a:pt x="12" y="0"/>
                    <a:pt x="11" y="1"/>
                  </a:cubicBezTo>
                  <a:cubicBezTo>
                    <a:pt x="8" y="1"/>
                    <a:pt x="6" y="2"/>
                    <a:pt x="5" y="4"/>
                  </a:cubicBezTo>
                  <a:cubicBezTo>
                    <a:pt x="1" y="8"/>
                    <a:pt x="0" y="12"/>
                    <a:pt x="1" y="17"/>
                  </a:cubicBezTo>
                  <a:cubicBezTo>
                    <a:pt x="3" y="23"/>
                    <a:pt x="9" y="27"/>
                    <a:pt x="14" y="27"/>
                  </a:cubicBezTo>
                  <a:cubicBezTo>
                    <a:pt x="17" y="27"/>
                    <a:pt x="21" y="25"/>
                    <a:pt x="23" y="23"/>
                  </a:cubicBezTo>
                  <a:cubicBezTo>
                    <a:pt x="28" y="18"/>
                    <a:pt x="28" y="12"/>
                    <a:pt x="25" y="6"/>
                  </a:cubicBezTo>
                  <a:cubicBezTo>
                    <a:pt x="23" y="2"/>
                    <a:pt x="20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5"/>
            <p:cNvSpPr>
              <a:spLocks/>
            </p:cNvSpPr>
            <p:nvPr/>
          </p:nvSpPr>
          <p:spPr bwMode="auto">
            <a:xfrm>
              <a:off x="4137025" y="6215063"/>
              <a:ext cx="111125" cy="119063"/>
            </a:xfrm>
            <a:custGeom>
              <a:avLst/>
              <a:gdLst>
                <a:gd name="T0" fmla="*/ 20 w 26"/>
                <a:gd name="T1" fmla="*/ 0 h 28"/>
                <a:gd name="T2" fmla="*/ 20 w 26"/>
                <a:gd name="T3" fmla="*/ 28 h 28"/>
                <a:gd name="T4" fmla="*/ 26 w 26"/>
                <a:gd name="T5" fmla="*/ 26 h 28"/>
                <a:gd name="T6" fmla="*/ 26 w 26"/>
                <a:gd name="T7" fmla="*/ 1 h 28"/>
                <a:gd name="T8" fmla="*/ 20 w 26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8">
                  <a:moveTo>
                    <a:pt x="20" y="0"/>
                  </a:moveTo>
                  <a:cubicBezTo>
                    <a:pt x="0" y="0"/>
                    <a:pt x="0" y="28"/>
                    <a:pt x="20" y="28"/>
                  </a:cubicBezTo>
                  <a:cubicBezTo>
                    <a:pt x="22" y="28"/>
                    <a:pt x="24" y="27"/>
                    <a:pt x="26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4" y="0"/>
                    <a:pt x="22" y="0"/>
                    <a:pt x="20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Freeform 62"/>
            <p:cNvSpPr>
              <a:spLocks/>
            </p:cNvSpPr>
            <p:nvPr/>
          </p:nvSpPr>
          <p:spPr bwMode="auto">
            <a:xfrm>
              <a:off x="2773363" y="6069013"/>
              <a:ext cx="158750" cy="698500"/>
            </a:xfrm>
            <a:custGeom>
              <a:avLst/>
              <a:gdLst>
                <a:gd name="T0" fmla="*/ 7 w 37"/>
                <a:gd name="T1" fmla="*/ 163 h 163"/>
                <a:gd name="T2" fmla="*/ 7 w 37"/>
                <a:gd name="T3" fmla="*/ 156 h 163"/>
                <a:gd name="T4" fmla="*/ 9 w 37"/>
                <a:gd name="T5" fmla="*/ 137 h 163"/>
                <a:gd name="T6" fmla="*/ 11 w 37"/>
                <a:gd name="T7" fmla="*/ 81 h 163"/>
                <a:gd name="T8" fmla="*/ 11 w 37"/>
                <a:gd name="T9" fmla="*/ 66 h 163"/>
                <a:gd name="T10" fmla="*/ 10 w 37"/>
                <a:gd name="T11" fmla="*/ 51 h 163"/>
                <a:gd name="T12" fmla="*/ 9 w 37"/>
                <a:gd name="T13" fmla="*/ 37 h 163"/>
                <a:gd name="T14" fmla="*/ 7 w 37"/>
                <a:gd name="T15" fmla="*/ 25 h 163"/>
                <a:gd name="T16" fmla="*/ 5 w 37"/>
                <a:gd name="T17" fmla="*/ 14 h 163"/>
                <a:gd name="T18" fmla="*/ 2 w 37"/>
                <a:gd name="T19" fmla="*/ 6 h 163"/>
                <a:gd name="T20" fmla="*/ 0 w 37"/>
                <a:gd name="T21" fmla="*/ 0 h 163"/>
                <a:gd name="T22" fmla="*/ 3 w 37"/>
                <a:gd name="T23" fmla="*/ 6 h 163"/>
                <a:gd name="T24" fmla="*/ 7 w 37"/>
                <a:gd name="T25" fmla="*/ 13 h 163"/>
                <a:gd name="T26" fmla="*/ 11 w 37"/>
                <a:gd name="T27" fmla="*/ 23 h 163"/>
                <a:gd name="T28" fmla="*/ 16 w 37"/>
                <a:gd name="T29" fmla="*/ 35 h 163"/>
                <a:gd name="T30" fmla="*/ 20 w 37"/>
                <a:gd name="T31" fmla="*/ 49 h 163"/>
                <a:gd name="T32" fmla="*/ 23 w 37"/>
                <a:gd name="T33" fmla="*/ 64 h 163"/>
                <a:gd name="T34" fmla="*/ 26 w 37"/>
                <a:gd name="T35" fmla="*/ 79 h 163"/>
                <a:gd name="T36" fmla="*/ 35 w 37"/>
                <a:gd name="T37" fmla="*/ 137 h 163"/>
                <a:gd name="T38" fmla="*/ 37 w 37"/>
                <a:gd name="T39" fmla="*/ 156 h 163"/>
                <a:gd name="T40" fmla="*/ 37 w 37"/>
                <a:gd name="T41" fmla="*/ 163 h 163"/>
                <a:gd name="T42" fmla="*/ 7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7" y="163"/>
                  </a:moveTo>
                  <a:cubicBezTo>
                    <a:pt x="7" y="163"/>
                    <a:pt x="7" y="160"/>
                    <a:pt x="7" y="156"/>
                  </a:cubicBezTo>
                  <a:cubicBezTo>
                    <a:pt x="8" y="151"/>
                    <a:pt x="8" y="145"/>
                    <a:pt x="9" y="137"/>
                  </a:cubicBezTo>
                  <a:cubicBezTo>
                    <a:pt x="10" y="122"/>
                    <a:pt x="11" y="101"/>
                    <a:pt x="11" y="81"/>
                  </a:cubicBezTo>
                  <a:cubicBezTo>
                    <a:pt x="11" y="76"/>
                    <a:pt x="11" y="71"/>
                    <a:pt x="11" y="66"/>
                  </a:cubicBezTo>
                  <a:cubicBezTo>
                    <a:pt x="11" y="60"/>
                    <a:pt x="10" y="56"/>
                    <a:pt x="10" y="51"/>
                  </a:cubicBezTo>
                  <a:cubicBezTo>
                    <a:pt x="9" y="46"/>
                    <a:pt x="9" y="41"/>
                    <a:pt x="9" y="37"/>
                  </a:cubicBezTo>
                  <a:cubicBezTo>
                    <a:pt x="8" y="33"/>
                    <a:pt x="8" y="28"/>
                    <a:pt x="7" y="25"/>
                  </a:cubicBezTo>
                  <a:cubicBezTo>
                    <a:pt x="6" y="21"/>
                    <a:pt x="5" y="17"/>
                    <a:pt x="5" y="14"/>
                  </a:cubicBezTo>
                  <a:cubicBezTo>
                    <a:pt x="4" y="11"/>
                    <a:pt x="3" y="9"/>
                    <a:pt x="2" y="6"/>
                  </a:cubicBezTo>
                  <a:cubicBezTo>
                    <a:pt x="1" y="2"/>
                    <a:pt x="0" y="0"/>
                    <a:pt x="0" y="0"/>
                  </a:cubicBezTo>
                  <a:cubicBezTo>
                    <a:pt x="0" y="0"/>
                    <a:pt x="1" y="2"/>
                    <a:pt x="3" y="6"/>
                  </a:cubicBezTo>
                  <a:cubicBezTo>
                    <a:pt x="5" y="8"/>
                    <a:pt x="6" y="10"/>
                    <a:pt x="7" y="13"/>
                  </a:cubicBezTo>
                  <a:cubicBezTo>
                    <a:pt x="9" y="16"/>
                    <a:pt x="10" y="20"/>
                    <a:pt x="11" y="23"/>
                  </a:cubicBezTo>
                  <a:cubicBezTo>
                    <a:pt x="13" y="27"/>
                    <a:pt x="14" y="31"/>
                    <a:pt x="16" y="35"/>
                  </a:cubicBezTo>
                  <a:cubicBezTo>
                    <a:pt x="17" y="40"/>
                    <a:pt x="18" y="44"/>
                    <a:pt x="20" y="49"/>
                  </a:cubicBezTo>
                  <a:cubicBezTo>
                    <a:pt x="21" y="54"/>
                    <a:pt x="22" y="59"/>
                    <a:pt x="23" y="64"/>
                  </a:cubicBezTo>
                  <a:cubicBezTo>
                    <a:pt x="24" y="69"/>
                    <a:pt x="25" y="74"/>
                    <a:pt x="26" y="79"/>
                  </a:cubicBezTo>
                  <a:cubicBezTo>
                    <a:pt x="30" y="100"/>
                    <a:pt x="33" y="121"/>
                    <a:pt x="35" y="137"/>
                  </a:cubicBezTo>
                  <a:cubicBezTo>
                    <a:pt x="36" y="145"/>
                    <a:pt x="36" y="151"/>
                    <a:pt x="37" y="156"/>
                  </a:cubicBezTo>
                  <a:cubicBezTo>
                    <a:pt x="37" y="160"/>
                    <a:pt x="37" y="163"/>
                    <a:pt x="37" y="163"/>
                  </a:cubicBezTo>
                  <a:lnTo>
                    <a:pt x="7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3"/>
            <p:cNvSpPr>
              <a:spLocks/>
            </p:cNvSpPr>
            <p:nvPr/>
          </p:nvSpPr>
          <p:spPr bwMode="auto">
            <a:xfrm>
              <a:off x="2506663" y="5772150"/>
              <a:ext cx="531813" cy="561975"/>
            </a:xfrm>
            <a:custGeom>
              <a:avLst/>
              <a:gdLst>
                <a:gd name="T0" fmla="*/ 105 w 124"/>
                <a:gd name="T1" fmla="*/ 55 h 131"/>
                <a:gd name="T2" fmla="*/ 92 w 124"/>
                <a:gd name="T3" fmla="*/ 52 h 131"/>
                <a:gd name="T4" fmla="*/ 82 w 124"/>
                <a:gd name="T5" fmla="*/ 11 h 131"/>
                <a:gd name="T6" fmla="*/ 41 w 124"/>
                <a:gd name="T7" fmla="*/ 33 h 131"/>
                <a:gd name="T8" fmla="*/ 30 w 124"/>
                <a:gd name="T9" fmla="*/ 31 h 131"/>
                <a:gd name="T10" fmla="*/ 20 w 124"/>
                <a:gd name="T11" fmla="*/ 34 h 131"/>
                <a:gd name="T12" fmla="*/ 20 w 124"/>
                <a:gd name="T13" fmla="*/ 34 h 131"/>
                <a:gd name="T14" fmla="*/ 7 w 124"/>
                <a:gd name="T15" fmla="*/ 46 h 131"/>
                <a:gd name="T16" fmla="*/ 17 w 124"/>
                <a:gd name="T17" fmla="*/ 80 h 131"/>
                <a:gd name="T18" fmla="*/ 21 w 124"/>
                <a:gd name="T19" fmla="*/ 81 h 131"/>
                <a:gd name="T20" fmla="*/ 18 w 124"/>
                <a:gd name="T21" fmla="*/ 86 h 131"/>
                <a:gd name="T22" fmla="*/ 30 w 124"/>
                <a:gd name="T23" fmla="*/ 124 h 131"/>
                <a:gd name="T24" fmla="*/ 68 w 124"/>
                <a:gd name="T25" fmla="*/ 112 h 131"/>
                <a:gd name="T26" fmla="*/ 71 w 124"/>
                <a:gd name="T27" fmla="*/ 102 h 131"/>
                <a:gd name="T28" fmla="*/ 72 w 124"/>
                <a:gd name="T29" fmla="*/ 104 h 131"/>
                <a:gd name="T30" fmla="*/ 84 w 124"/>
                <a:gd name="T31" fmla="*/ 110 h 131"/>
                <a:gd name="T32" fmla="*/ 90 w 124"/>
                <a:gd name="T33" fmla="*/ 110 h 131"/>
                <a:gd name="T34" fmla="*/ 96 w 124"/>
                <a:gd name="T35" fmla="*/ 110 h 131"/>
                <a:gd name="T36" fmla="*/ 100 w 124"/>
                <a:gd name="T37" fmla="*/ 109 h 131"/>
                <a:gd name="T38" fmla="*/ 117 w 124"/>
                <a:gd name="T39" fmla="*/ 94 h 131"/>
                <a:gd name="T40" fmla="*/ 105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05" y="55"/>
                  </a:moveTo>
                  <a:cubicBezTo>
                    <a:pt x="101" y="53"/>
                    <a:pt x="97" y="52"/>
                    <a:pt x="92" y="52"/>
                  </a:cubicBezTo>
                  <a:cubicBezTo>
                    <a:pt x="101" y="39"/>
                    <a:pt x="100" y="20"/>
                    <a:pt x="82" y="11"/>
                  </a:cubicBezTo>
                  <a:cubicBezTo>
                    <a:pt x="62" y="0"/>
                    <a:pt x="44" y="15"/>
                    <a:pt x="41" y="33"/>
                  </a:cubicBezTo>
                  <a:cubicBezTo>
                    <a:pt x="37" y="31"/>
                    <a:pt x="34" y="31"/>
                    <a:pt x="30" y="31"/>
                  </a:cubicBezTo>
                  <a:cubicBezTo>
                    <a:pt x="27" y="31"/>
                    <a:pt x="23" y="32"/>
                    <a:pt x="20" y="34"/>
                  </a:cubicBezTo>
                  <a:cubicBezTo>
                    <a:pt x="20" y="34"/>
                    <a:pt x="20" y="34"/>
                    <a:pt x="20" y="34"/>
                  </a:cubicBezTo>
                  <a:cubicBezTo>
                    <a:pt x="14" y="36"/>
                    <a:pt x="9" y="41"/>
                    <a:pt x="7" y="46"/>
                  </a:cubicBezTo>
                  <a:cubicBezTo>
                    <a:pt x="0" y="58"/>
                    <a:pt x="5" y="73"/>
                    <a:pt x="17" y="80"/>
                  </a:cubicBezTo>
                  <a:cubicBezTo>
                    <a:pt x="19" y="80"/>
                    <a:pt x="20" y="81"/>
                    <a:pt x="21" y="81"/>
                  </a:cubicBezTo>
                  <a:cubicBezTo>
                    <a:pt x="20" y="83"/>
                    <a:pt x="19" y="84"/>
                    <a:pt x="18" y="86"/>
                  </a:cubicBezTo>
                  <a:cubicBezTo>
                    <a:pt x="11" y="99"/>
                    <a:pt x="17" y="117"/>
                    <a:pt x="30" y="124"/>
                  </a:cubicBezTo>
                  <a:cubicBezTo>
                    <a:pt x="44" y="131"/>
                    <a:pt x="61" y="125"/>
                    <a:pt x="68" y="112"/>
                  </a:cubicBezTo>
                  <a:cubicBezTo>
                    <a:pt x="70" y="109"/>
                    <a:pt x="70" y="106"/>
                    <a:pt x="71" y="102"/>
                  </a:cubicBezTo>
                  <a:cubicBezTo>
                    <a:pt x="71" y="103"/>
                    <a:pt x="72" y="103"/>
                    <a:pt x="72" y="104"/>
                  </a:cubicBezTo>
                  <a:cubicBezTo>
                    <a:pt x="76" y="107"/>
                    <a:pt x="79" y="109"/>
                    <a:pt x="84" y="110"/>
                  </a:cubicBezTo>
                  <a:cubicBezTo>
                    <a:pt x="86" y="110"/>
                    <a:pt x="88" y="110"/>
                    <a:pt x="90" y="110"/>
                  </a:cubicBezTo>
                  <a:cubicBezTo>
                    <a:pt x="92" y="110"/>
                    <a:pt x="94" y="110"/>
                    <a:pt x="96" y="110"/>
                  </a:cubicBezTo>
                  <a:cubicBezTo>
                    <a:pt x="97" y="109"/>
                    <a:pt x="98" y="109"/>
                    <a:pt x="100" y="109"/>
                  </a:cubicBezTo>
                  <a:cubicBezTo>
                    <a:pt x="107" y="106"/>
                    <a:pt x="114" y="101"/>
                    <a:pt x="117" y="94"/>
                  </a:cubicBezTo>
                  <a:cubicBezTo>
                    <a:pt x="124" y="80"/>
                    <a:pt x="119" y="63"/>
                    <a:pt x="10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4"/>
            <p:cNvSpPr>
              <a:spLocks/>
            </p:cNvSpPr>
            <p:nvPr/>
          </p:nvSpPr>
          <p:spPr bwMode="auto">
            <a:xfrm>
              <a:off x="2597150" y="5915025"/>
              <a:ext cx="320675" cy="295275"/>
            </a:xfrm>
            <a:custGeom>
              <a:avLst/>
              <a:gdLst>
                <a:gd name="T0" fmla="*/ 48 w 75"/>
                <a:gd name="T1" fmla="*/ 15 h 69"/>
                <a:gd name="T2" fmla="*/ 27 w 75"/>
                <a:gd name="T3" fmla="*/ 55 h 69"/>
                <a:gd name="T4" fmla="*/ 48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48" y="15"/>
                  </a:moveTo>
                  <a:cubicBezTo>
                    <a:pt x="21" y="0"/>
                    <a:pt x="0" y="41"/>
                    <a:pt x="27" y="55"/>
                  </a:cubicBezTo>
                  <a:cubicBezTo>
                    <a:pt x="54" y="69"/>
                    <a:pt x="75" y="29"/>
                    <a:pt x="48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65"/>
            <p:cNvSpPr>
              <a:spLocks/>
            </p:cNvSpPr>
            <p:nvPr/>
          </p:nvSpPr>
          <p:spPr bwMode="auto">
            <a:xfrm>
              <a:off x="2862263" y="6283325"/>
              <a:ext cx="236538" cy="188913"/>
            </a:xfrm>
            <a:custGeom>
              <a:avLst/>
              <a:gdLst>
                <a:gd name="T0" fmla="*/ 7 w 55"/>
                <a:gd name="T1" fmla="*/ 44 h 44"/>
                <a:gd name="T2" fmla="*/ 43 w 55"/>
                <a:gd name="T3" fmla="*/ 0 h 44"/>
                <a:gd name="T4" fmla="*/ 7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7" y="44"/>
                  </a:moveTo>
                  <a:cubicBezTo>
                    <a:pt x="7" y="44"/>
                    <a:pt x="0" y="5"/>
                    <a:pt x="43" y="0"/>
                  </a:cubicBezTo>
                  <a:cubicBezTo>
                    <a:pt x="43" y="0"/>
                    <a:pt x="55" y="40"/>
                    <a:pt x="7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66"/>
            <p:cNvSpPr>
              <a:spLocks/>
            </p:cNvSpPr>
            <p:nvPr/>
          </p:nvSpPr>
          <p:spPr bwMode="auto">
            <a:xfrm>
              <a:off x="2047875" y="6154738"/>
              <a:ext cx="158750" cy="69850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67"/>
            <p:cNvSpPr>
              <a:spLocks/>
            </p:cNvSpPr>
            <p:nvPr/>
          </p:nvSpPr>
          <p:spPr bwMode="auto">
            <a:xfrm>
              <a:off x="1939925" y="5857875"/>
              <a:ext cx="531813" cy="561975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68"/>
            <p:cNvSpPr>
              <a:spLocks/>
            </p:cNvSpPr>
            <p:nvPr/>
          </p:nvSpPr>
          <p:spPr bwMode="auto">
            <a:xfrm>
              <a:off x="2060575" y="6000750"/>
              <a:ext cx="322263" cy="29527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69"/>
            <p:cNvSpPr>
              <a:spLocks/>
            </p:cNvSpPr>
            <p:nvPr/>
          </p:nvSpPr>
          <p:spPr bwMode="auto">
            <a:xfrm>
              <a:off x="1879600" y="6369050"/>
              <a:ext cx="236538" cy="1889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5646738" y="5154613"/>
              <a:ext cx="257175" cy="806450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5646738" y="5035550"/>
              <a:ext cx="257175" cy="136525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72"/>
            <p:cNvSpPr>
              <a:spLocks/>
            </p:cNvSpPr>
            <p:nvPr/>
          </p:nvSpPr>
          <p:spPr bwMode="auto">
            <a:xfrm>
              <a:off x="4729163" y="5194300"/>
              <a:ext cx="1257300" cy="1350963"/>
            </a:xfrm>
            <a:custGeom>
              <a:avLst/>
              <a:gdLst>
                <a:gd name="T0" fmla="*/ 792 w 792"/>
                <a:gd name="T1" fmla="*/ 851 h 851"/>
                <a:gd name="T2" fmla="*/ 792 w 792"/>
                <a:gd name="T3" fmla="*/ 405 h 851"/>
                <a:gd name="T4" fmla="*/ 397 w 792"/>
                <a:gd name="T5" fmla="*/ 0 h 851"/>
                <a:gd name="T6" fmla="*/ 0 w 792"/>
                <a:gd name="T7" fmla="*/ 405 h 851"/>
                <a:gd name="T8" fmla="*/ 0 w 792"/>
                <a:gd name="T9" fmla="*/ 851 h 851"/>
                <a:gd name="T10" fmla="*/ 792 w 792"/>
                <a:gd name="T11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2" h="851">
                  <a:moveTo>
                    <a:pt x="792" y="851"/>
                  </a:moveTo>
                  <a:lnTo>
                    <a:pt x="792" y="405"/>
                  </a:lnTo>
                  <a:lnTo>
                    <a:pt x="397" y="0"/>
                  </a:lnTo>
                  <a:lnTo>
                    <a:pt x="0" y="405"/>
                  </a:lnTo>
                  <a:lnTo>
                    <a:pt x="0" y="851"/>
                  </a:lnTo>
                  <a:lnTo>
                    <a:pt x="792" y="851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73"/>
            <p:cNvSpPr>
              <a:spLocks/>
            </p:cNvSpPr>
            <p:nvPr/>
          </p:nvSpPr>
          <p:spPr bwMode="auto">
            <a:xfrm>
              <a:off x="4651375" y="5103813"/>
              <a:ext cx="1408113" cy="814388"/>
            </a:xfrm>
            <a:custGeom>
              <a:avLst/>
              <a:gdLst>
                <a:gd name="T0" fmla="*/ 22 w 328"/>
                <a:gd name="T1" fmla="*/ 185 h 190"/>
                <a:gd name="T2" fmla="*/ 163 w 328"/>
                <a:gd name="T3" fmla="*/ 37 h 190"/>
                <a:gd name="T4" fmla="*/ 307 w 328"/>
                <a:gd name="T5" fmla="*/ 190 h 190"/>
                <a:gd name="T6" fmla="*/ 328 w 328"/>
                <a:gd name="T7" fmla="*/ 170 h 190"/>
                <a:gd name="T8" fmla="*/ 174 w 328"/>
                <a:gd name="T9" fmla="*/ 5 h 190"/>
                <a:gd name="T10" fmla="*/ 163 w 328"/>
                <a:gd name="T11" fmla="*/ 0 h 190"/>
                <a:gd name="T12" fmla="*/ 153 w 328"/>
                <a:gd name="T13" fmla="*/ 5 h 190"/>
                <a:gd name="T14" fmla="*/ 0 w 328"/>
                <a:gd name="T15" fmla="*/ 164 h 190"/>
                <a:gd name="T16" fmla="*/ 22 w 328"/>
                <a:gd name="T17" fmla="*/ 18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8" h="190">
                  <a:moveTo>
                    <a:pt x="22" y="185"/>
                  </a:moveTo>
                  <a:cubicBezTo>
                    <a:pt x="163" y="37"/>
                    <a:pt x="163" y="37"/>
                    <a:pt x="163" y="37"/>
                  </a:cubicBezTo>
                  <a:cubicBezTo>
                    <a:pt x="307" y="190"/>
                    <a:pt x="307" y="190"/>
                    <a:pt x="307" y="190"/>
                  </a:cubicBezTo>
                  <a:cubicBezTo>
                    <a:pt x="328" y="170"/>
                    <a:pt x="328" y="170"/>
                    <a:pt x="328" y="170"/>
                  </a:cubicBezTo>
                  <a:cubicBezTo>
                    <a:pt x="174" y="5"/>
                    <a:pt x="174" y="5"/>
                    <a:pt x="174" y="5"/>
                  </a:cubicBezTo>
                  <a:cubicBezTo>
                    <a:pt x="171" y="2"/>
                    <a:pt x="167" y="0"/>
                    <a:pt x="163" y="0"/>
                  </a:cubicBezTo>
                  <a:cubicBezTo>
                    <a:pt x="159" y="0"/>
                    <a:pt x="155" y="2"/>
                    <a:pt x="153" y="5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22" y="185"/>
                    <a:pt x="22" y="185"/>
                    <a:pt x="22" y="185"/>
                  </a:cubicBez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74"/>
            <p:cNvSpPr>
              <a:spLocks/>
            </p:cNvSpPr>
            <p:nvPr/>
          </p:nvSpPr>
          <p:spPr bwMode="auto">
            <a:xfrm>
              <a:off x="4883150" y="5927725"/>
              <a:ext cx="153988" cy="350838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75"/>
            <p:cNvSpPr>
              <a:spLocks/>
            </p:cNvSpPr>
            <p:nvPr/>
          </p:nvSpPr>
          <p:spPr bwMode="auto">
            <a:xfrm>
              <a:off x="4840288" y="5884863"/>
              <a:ext cx="239713" cy="436563"/>
            </a:xfrm>
            <a:custGeom>
              <a:avLst/>
              <a:gdLst>
                <a:gd name="T0" fmla="*/ 46 w 56"/>
                <a:gd name="T1" fmla="*/ 92 h 102"/>
                <a:gd name="T2" fmla="*/ 56 w 56"/>
                <a:gd name="T3" fmla="*/ 92 h 102"/>
                <a:gd name="T4" fmla="*/ 56 w 56"/>
                <a:gd name="T5" fmla="*/ 33 h 102"/>
                <a:gd name="T6" fmla="*/ 49 w 56"/>
                <a:gd name="T7" fmla="*/ 11 h 102"/>
                <a:gd name="T8" fmla="*/ 40 w 56"/>
                <a:gd name="T9" fmla="*/ 3 h 102"/>
                <a:gd name="T10" fmla="*/ 28 w 56"/>
                <a:gd name="T11" fmla="*/ 0 h 102"/>
                <a:gd name="T12" fmla="*/ 16 w 56"/>
                <a:gd name="T13" fmla="*/ 3 h 102"/>
                <a:gd name="T14" fmla="*/ 4 w 56"/>
                <a:gd name="T15" fmla="*/ 15 h 102"/>
                <a:gd name="T16" fmla="*/ 0 w 56"/>
                <a:gd name="T17" fmla="*/ 33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6 w 56"/>
                <a:gd name="T25" fmla="*/ 92 h 102"/>
                <a:gd name="T26" fmla="*/ 46 w 56"/>
                <a:gd name="T27" fmla="*/ 82 h 102"/>
                <a:gd name="T28" fmla="*/ 20 w 56"/>
                <a:gd name="T29" fmla="*/ 82 h 102"/>
                <a:gd name="T30" fmla="*/ 20 w 56"/>
                <a:gd name="T31" fmla="*/ 33 h 102"/>
                <a:gd name="T32" fmla="*/ 23 w 56"/>
                <a:gd name="T33" fmla="*/ 23 h 102"/>
                <a:gd name="T34" fmla="*/ 25 w 56"/>
                <a:gd name="T35" fmla="*/ 21 h 102"/>
                <a:gd name="T36" fmla="*/ 28 w 56"/>
                <a:gd name="T37" fmla="*/ 20 h 102"/>
                <a:gd name="T38" fmla="*/ 31 w 56"/>
                <a:gd name="T39" fmla="*/ 21 h 102"/>
                <a:gd name="T40" fmla="*/ 34 w 56"/>
                <a:gd name="T41" fmla="*/ 25 h 102"/>
                <a:gd name="T42" fmla="*/ 36 w 56"/>
                <a:gd name="T43" fmla="*/ 33 h 102"/>
                <a:gd name="T44" fmla="*/ 36 w 56"/>
                <a:gd name="T45" fmla="*/ 92 h 102"/>
                <a:gd name="T46" fmla="*/ 46 w 56"/>
                <a:gd name="T47" fmla="*/ 92 h 102"/>
                <a:gd name="T48" fmla="*/ 46 w 56"/>
                <a:gd name="T49" fmla="*/ 82 h 102"/>
                <a:gd name="T50" fmla="*/ 46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6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3"/>
                    <a:pt x="56" y="33"/>
                    <a:pt x="56" y="33"/>
                  </a:cubicBezTo>
                  <a:cubicBezTo>
                    <a:pt x="56" y="24"/>
                    <a:pt x="53" y="17"/>
                    <a:pt x="49" y="11"/>
                  </a:cubicBezTo>
                  <a:cubicBezTo>
                    <a:pt x="46" y="8"/>
                    <a:pt x="43" y="5"/>
                    <a:pt x="40" y="3"/>
                  </a:cubicBezTo>
                  <a:cubicBezTo>
                    <a:pt x="36" y="1"/>
                    <a:pt x="32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1" y="21"/>
                    <a:pt x="0" y="27"/>
                    <a:pt x="0" y="33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29"/>
                    <a:pt x="21" y="25"/>
                    <a:pt x="23" y="23"/>
                  </a:cubicBezTo>
                  <a:cubicBezTo>
                    <a:pt x="24" y="22"/>
                    <a:pt x="25" y="21"/>
                    <a:pt x="25" y="21"/>
                  </a:cubicBezTo>
                  <a:cubicBezTo>
                    <a:pt x="26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1"/>
                  </a:cubicBezTo>
                  <a:cubicBezTo>
                    <a:pt x="32" y="21"/>
                    <a:pt x="33" y="23"/>
                    <a:pt x="34" y="25"/>
                  </a:cubicBezTo>
                  <a:cubicBezTo>
                    <a:pt x="36" y="27"/>
                    <a:pt x="36" y="30"/>
                    <a:pt x="36" y="33"/>
                  </a:cubicBezTo>
                  <a:cubicBezTo>
                    <a:pt x="36" y="92"/>
                    <a:pt x="36" y="92"/>
                    <a:pt x="36" y="92"/>
                  </a:cubicBezTo>
                  <a:cubicBezTo>
                    <a:pt x="46" y="92"/>
                    <a:pt x="46" y="92"/>
                    <a:pt x="46" y="92"/>
                  </a:cubicBezTo>
                  <a:cubicBezTo>
                    <a:pt x="46" y="82"/>
                    <a:pt x="46" y="82"/>
                    <a:pt x="46" y="82"/>
                  </a:cubicBezTo>
                  <a:lnTo>
                    <a:pt x="46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76"/>
            <p:cNvSpPr>
              <a:spLocks/>
            </p:cNvSpPr>
            <p:nvPr/>
          </p:nvSpPr>
          <p:spPr bwMode="auto">
            <a:xfrm>
              <a:off x="5694363" y="5927725"/>
              <a:ext cx="158750" cy="350838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77"/>
            <p:cNvSpPr>
              <a:spLocks/>
            </p:cNvSpPr>
            <p:nvPr/>
          </p:nvSpPr>
          <p:spPr bwMode="auto">
            <a:xfrm>
              <a:off x="5651500" y="5884863"/>
              <a:ext cx="239713" cy="436563"/>
            </a:xfrm>
            <a:custGeom>
              <a:avLst/>
              <a:gdLst>
                <a:gd name="T0" fmla="*/ 47 w 56"/>
                <a:gd name="T1" fmla="*/ 92 h 102"/>
                <a:gd name="T2" fmla="*/ 56 w 56"/>
                <a:gd name="T3" fmla="*/ 92 h 102"/>
                <a:gd name="T4" fmla="*/ 56 w 56"/>
                <a:gd name="T5" fmla="*/ 32 h 102"/>
                <a:gd name="T6" fmla="*/ 49 w 56"/>
                <a:gd name="T7" fmla="*/ 10 h 102"/>
                <a:gd name="T8" fmla="*/ 40 w 56"/>
                <a:gd name="T9" fmla="*/ 3 h 102"/>
                <a:gd name="T10" fmla="*/ 28 w 56"/>
                <a:gd name="T11" fmla="*/ 0 h 102"/>
                <a:gd name="T12" fmla="*/ 17 w 56"/>
                <a:gd name="T13" fmla="*/ 3 h 102"/>
                <a:gd name="T14" fmla="*/ 4 w 56"/>
                <a:gd name="T15" fmla="*/ 15 h 102"/>
                <a:gd name="T16" fmla="*/ 0 w 56"/>
                <a:gd name="T17" fmla="*/ 32 h 102"/>
                <a:gd name="T18" fmla="*/ 0 w 56"/>
                <a:gd name="T19" fmla="*/ 102 h 102"/>
                <a:gd name="T20" fmla="*/ 56 w 56"/>
                <a:gd name="T21" fmla="*/ 102 h 102"/>
                <a:gd name="T22" fmla="*/ 56 w 56"/>
                <a:gd name="T23" fmla="*/ 92 h 102"/>
                <a:gd name="T24" fmla="*/ 47 w 56"/>
                <a:gd name="T25" fmla="*/ 92 h 102"/>
                <a:gd name="T26" fmla="*/ 47 w 56"/>
                <a:gd name="T27" fmla="*/ 82 h 102"/>
                <a:gd name="T28" fmla="*/ 20 w 56"/>
                <a:gd name="T29" fmla="*/ 82 h 102"/>
                <a:gd name="T30" fmla="*/ 20 w 56"/>
                <a:gd name="T31" fmla="*/ 32 h 102"/>
                <a:gd name="T32" fmla="*/ 23 w 56"/>
                <a:gd name="T33" fmla="*/ 23 h 102"/>
                <a:gd name="T34" fmla="*/ 26 w 56"/>
                <a:gd name="T35" fmla="*/ 20 h 102"/>
                <a:gd name="T36" fmla="*/ 28 w 56"/>
                <a:gd name="T37" fmla="*/ 20 h 102"/>
                <a:gd name="T38" fmla="*/ 31 w 56"/>
                <a:gd name="T39" fmla="*/ 20 h 102"/>
                <a:gd name="T40" fmla="*/ 35 w 56"/>
                <a:gd name="T41" fmla="*/ 24 h 102"/>
                <a:gd name="T42" fmla="*/ 37 w 56"/>
                <a:gd name="T43" fmla="*/ 32 h 102"/>
                <a:gd name="T44" fmla="*/ 37 w 56"/>
                <a:gd name="T45" fmla="*/ 92 h 102"/>
                <a:gd name="T46" fmla="*/ 47 w 56"/>
                <a:gd name="T47" fmla="*/ 92 h 102"/>
                <a:gd name="T48" fmla="*/ 47 w 56"/>
                <a:gd name="T49" fmla="*/ 82 h 102"/>
                <a:gd name="T50" fmla="*/ 47 w 56"/>
                <a:gd name="T51" fmla="*/ 9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6" h="102">
                  <a:moveTo>
                    <a:pt x="47" y="92"/>
                  </a:moveTo>
                  <a:cubicBezTo>
                    <a:pt x="56" y="92"/>
                    <a:pt x="56" y="92"/>
                    <a:pt x="56" y="92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24"/>
                    <a:pt x="54" y="16"/>
                    <a:pt x="49" y="10"/>
                  </a:cubicBezTo>
                  <a:cubicBezTo>
                    <a:pt x="46" y="7"/>
                    <a:pt x="43" y="5"/>
                    <a:pt x="40" y="3"/>
                  </a:cubicBezTo>
                  <a:cubicBezTo>
                    <a:pt x="37" y="1"/>
                    <a:pt x="32" y="0"/>
                    <a:pt x="28" y="0"/>
                  </a:cubicBezTo>
                  <a:cubicBezTo>
                    <a:pt x="24" y="0"/>
                    <a:pt x="20" y="1"/>
                    <a:pt x="17" y="3"/>
                  </a:cubicBezTo>
                  <a:cubicBezTo>
                    <a:pt x="11" y="6"/>
                    <a:pt x="7" y="10"/>
                    <a:pt x="4" y="15"/>
                  </a:cubicBezTo>
                  <a:cubicBezTo>
                    <a:pt x="2" y="20"/>
                    <a:pt x="0" y="26"/>
                    <a:pt x="0" y="3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cubicBezTo>
                    <a:pt x="20" y="82"/>
                    <a:pt x="20" y="82"/>
                    <a:pt x="20" y="8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28"/>
                    <a:pt x="21" y="25"/>
                    <a:pt x="23" y="23"/>
                  </a:cubicBezTo>
                  <a:cubicBezTo>
                    <a:pt x="24" y="21"/>
                    <a:pt x="25" y="21"/>
                    <a:pt x="26" y="20"/>
                  </a:cubicBezTo>
                  <a:cubicBezTo>
                    <a:pt x="27" y="20"/>
                    <a:pt x="27" y="20"/>
                    <a:pt x="28" y="20"/>
                  </a:cubicBezTo>
                  <a:cubicBezTo>
                    <a:pt x="29" y="20"/>
                    <a:pt x="30" y="20"/>
                    <a:pt x="31" y="20"/>
                  </a:cubicBezTo>
                  <a:cubicBezTo>
                    <a:pt x="32" y="21"/>
                    <a:pt x="34" y="22"/>
                    <a:pt x="35" y="24"/>
                  </a:cubicBezTo>
                  <a:cubicBezTo>
                    <a:pt x="36" y="27"/>
                    <a:pt x="37" y="29"/>
                    <a:pt x="37" y="32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47" y="92"/>
                    <a:pt x="47" y="92"/>
                    <a:pt x="47" y="92"/>
                  </a:cubicBezTo>
                  <a:cubicBezTo>
                    <a:pt x="47" y="82"/>
                    <a:pt x="47" y="82"/>
                    <a:pt x="47" y="82"/>
                  </a:cubicBezTo>
                  <a:lnTo>
                    <a:pt x="47" y="92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Oval 78"/>
            <p:cNvSpPr>
              <a:spLocks noChangeArrowheads="1"/>
            </p:cNvSpPr>
            <p:nvPr/>
          </p:nvSpPr>
          <p:spPr bwMode="auto">
            <a:xfrm>
              <a:off x="5192713" y="5549900"/>
              <a:ext cx="330200" cy="3302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79"/>
            <p:cNvSpPr>
              <a:spLocks/>
            </p:cNvSpPr>
            <p:nvPr/>
          </p:nvSpPr>
          <p:spPr bwMode="auto">
            <a:xfrm>
              <a:off x="5149850" y="5511800"/>
              <a:ext cx="415925" cy="411163"/>
            </a:xfrm>
            <a:custGeom>
              <a:avLst/>
              <a:gdLst>
                <a:gd name="T0" fmla="*/ 10 w 97"/>
                <a:gd name="T1" fmla="*/ 48 h 96"/>
                <a:gd name="T2" fmla="*/ 20 w 97"/>
                <a:gd name="T3" fmla="*/ 48 h 96"/>
                <a:gd name="T4" fmla="*/ 28 w 97"/>
                <a:gd name="T5" fmla="*/ 28 h 96"/>
                <a:gd name="T6" fmla="*/ 48 w 97"/>
                <a:gd name="T7" fmla="*/ 19 h 96"/>
                <a:gd name="T8" fmla="*/ 69 w 97"/>
                <a:gd name="T9" fmla="*/ 28 h 96"/>
                <a:gd name="T10" fmla="*/ 77 w 97"/>
                <a:gd name="T11" fmla="*/ 48 h 96"/>
                <a:gd name="T12" fmla="*/ 69 w 97"/>
                <a:gd name="T13" fmla="*/ 68 h 96"/>
                <a:gd name="T14" fmla="*/ 48 w 97"/>
                <a:gd name="T15" fmla="*/ 76 h 96"/>
                <a:gd name="T16" fmla="*/ 28 w 97"/>
                <a:gd name="T17" fmla="*/ 68 h 96"/>
                <a:gd name="T18" fmla="*/ 20 w 97"/>
                <a:gd name="T19" fmla="*/ 48 h 96"/>
                <a:gd name="T20" fmla="*/ 10 w 97"/>
                <a:gd name="T21" fmla="*/ 48 h 96"/>
                <a:gd name="T22" fmla="*/ 0 w 97"/>
                <a:gd name="T23" fmla="*/ 48 h 96"/>
                <a:gd name="T24" fmla="*/ 48 w 97"/>
                <a:gd name="T25" fmla="*/ 96 h 96"/>
                <a:gd name="T26" fmla="*/ 97 w 97"/>
                <a:gd name="T27" fmla="*/ 48 h 96"/>
                <a:gd name="T28" fmla="*/ 48 w 97"/>
                <a:gd name="T29" fmla="*/ 0 h 96"/>
                <a:gd name="T30" fmla="*/ 0 w 97"/>
                <a:gd name="T31" fmla="*/ 48 h 96"/>
                <a:gd name="T32" fmla="*/ 10 w 97"/>
                <a:gd name="T33" fmla="*/ 4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7" h="96">
                  <a:moveTo>
                    <a:pt x="10" y="48"/>
                  </a:moveTo>
                  <a:cubicBezTo>
                    <a:pt x="20" y="48"/>
                    <a:pt x="20" y="48"/>
                    <a:pt x="20" y="48"/>
                  </a:cubicBezTo>
                  <a:cubicBezTo>
                    <a:pt x="20" y="40"/>
                    <a:pt x="23" y="33"/>
                    <a:pt x="28" y="28"/>
                  </a:cubicBezTo>
                  <a:cubicBezTo>
                    <a:pt x="34" y="22"/>
                    <a:pt x="41" y="19"/>
                    <a:pt x="48" y="19"/>
                  </a:cubicBezTo>
                  <a:cubicBezTo>
                    <a:pt x="56" y="19"/>
                    <a:pt x="63" y="22"/>
                    <a:pt x="69" y="28"/>
                  </a:cubicBezTo>
                  <a:cubicBezTo>
                    <a:pt x="74" y="33"/>
                    <a:pt x="77" y="40"/>
                    <a:pt x="77" y="48"/>
                  </a:cubicBezTo>
                  <a:cubicBezTo>
                    <a:pt x="77" y="56"/>
                    <a:pt x="74" y="63"/>
                    <a:pt x="69" y="68"/>
                  </a:cubicBezTo>
                  <a:cubicBezTo>
                    <a:pt x="63" y="73"/>
                    <a:pt x="56" y="76"/>
                    <a:pt x="48" y="76"/>
                  </a:cubicBezTo>
                  <a:cubicBezTo>
                    <a:pt x="41" y="76"/>
                    <a:pt x="34" y="73"/>
                    <a:pt x="28" y="68"/>
                  </a:cubicBezTo>
                  <a:cubicBezTo>
                    <a:pt x="23" y="63"/>
                    <a:pt x="20" y="56"/>
                    <a:pt x="20" y="48"/>
                  </a:cubicBezTo>
                  <a:cubicBezTo>
                    <a:pt x="10" y="48"/>
                    <a:pt x="10" y="48"/>
                    <a:pt x="1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74"/>
                    <a:pt x="22" y="96"/>
                    <a:pt x="48" y="96"/>
                  </a:cubicBezTo>
                  <a:cubicBezTo>
                    <a:pt x="75" y="96"/>
                    <a:pt x="97" y="74"/>
                    <a:pt x="97" y="48"/>
                  </a:cubicBezTo>
                  <a:cubicBezTo>
                    <a:pt x="97" y="21"/>
                    <a:pt x="75" y="0"/>
                    <a:pt x="48" y="0"/>
                  </a:cubicBezTo>
                  <a:cubicBezTo>
                    <a:pt x="22" y="0"/>
                    <a:pt x="0" y="21"/>
                    <a:pt x="0" y="48"/>
                  </a:cubicBezTo>
                  <a:lnTo>
                    <a:pt x="10" y="48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5195888" y="6119813"/>
              <a:ext cx="322263" cy="425450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81"/>
            <p:cNvSpPr>
              <a:spLocks/>
            </p:cNvSpPr>
            <p:nvPr/>
          </p:nvSpPr>
          <p:spPr bwMode="auto">
            <a:xfrm>
              <a:off x="6145213" y="5519738"/>
              <a:ext cx="496888" cy="827088"/>
            </a:xfrm>
            <a:custGeom>
              <a:avLst/>
              <a:gdLst>
                <a:gd name="T0" fmla="*/ 313 w 313"/>
                <a:gd name="T1" fmla="*/ 521 h 521"/>
                <a:gd name="T2" fmla="*/ 156 w 313"/>
                <a:gd name="T3" fmla="*/ 0 h 521"/>
                <a:gd name="T4" fmla="*/ 0 w 313"/>
                <a:gd name="T5" fmla="*/ 521 h 521"/>
                <a:gd name="T6" fmla="*/ 313 w 313"/>
                <a:gd name="T7" fmla="*/ 52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3" h="521">
                  <a:moveTo>
                    <a:pt x="313" y="521"/>
                  </a:moveTo>
                  <a:lnTo>
                    <a:pt x="156" y="0"/>
                  </a:lnTo>
                  <a:lnTo>
                    <a:pt x="0" y="521"/>
                  </a:lnTo>
                  <a:lnTo>
                    <a:pt x="313" y="521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82"/>
            <p:cNvSpPr>
              <a:spLocks/>
            </p:cNvSpPr>
            <p:nvPr/>
          </p:nvSpPr>
          <p:spPr bwMode="auto">
            <a:xfrm>
              <a:off x="6342063" y="5875338"/>
              <a:ext cx="107950" cy="673100"/>
            </a:xfrm>
            <a:custGeom>
              <a:avLst/>
              <a:gdLst>
                <a:gd name="T0" fmla="*/ 68 w 68"/>
                <a:gd name="T1" fmla="*/ 424 h 424"/>
                <a:gd name="T2" fmla="*/ 32 w 68"/>
                <a:gd name="T3" fmla="*/ 0 h 424"/>
                <a:gd name="T4" fmla="*/ 0 w 68"/>
                <a:gd name="T5" fmla="*/ 424 h 424"/>
                <a:gd name="T6" fmla="*/ 68 w 68"/>
                <a:gd name="T7" fmla="*/ 424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424">
                  <a:moveTo>
                    <a:pt x="68" y="424"/>
                  </a:moveTo>
                  <a:lnTo>
                    <a:pt x="32" y="0"/>
                  </a:lnTo>
                  <a:lnTo>
                    <a:pt x="0" y="424"/>
                  </a:lnTo>
                  <a:lnTo>
                    <a:pt x="68" y="424"/>
                  </a:lnTo>
                  <a:close/>
                </a:path>
              </a:pathLst>
            </a:cu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grpSp>
          <p:nvGrpSpPr>
            <p:cNvPr id="132" name="组合 131"/>
            <p:cNvGrpSpPr/>
            <p:nvPr/>
          </p:nvGrpSpPr>
          <p:grpSpPr>
            <a:xfrm>
              <a:off x="395288" y="5437503"/>
              <a:ext cx="498475" cy="1310960"/>
              <a:chOff x="395288" y="5237478"/>
              <a:chExt cx="498475" cy="1310960"/>
            </a:xfrm>
          </p:grpSpPr>
          <p:sp>
            <p:nvSpPr>
              <p:cNvPr id="88" name="Freeform 83"/>
              <p:cNvSpPr>
                <a:spLocks/>
              </p:cNvSpPr>
              <p:nvPr/>
            </p:nvSpPr>
            <p:spPr bwMode="auto">
              <a:xfrm>
                <a:off x="395288" y="5237478"/>
                <a:ext cx="498475" cy="827088"/>
              </a:xfrm>
              <a:custGeom>
                <a:avLst/>
                <a:gdLst>
                  <a:gd name="T0" fmla="*/ 314 w 314"/>
                  <a:gd name="T1" fmla="*/ 521 h 521"/>
                  <a:gd name="T2" fmla="*/ 157 w 314"/>
                  <a:gd name="T3" fmla="*/ 0 h 521"/>
                  <a:gd name="T4" fmla="*/ 0 w 314"/>
                  <a:gd name="T5" fmla="*/ 521 h 521"/>
                  <a:gd name="T6" fmla="*/ 314 w 314"/>
                  <a:gd name="T7" fmla="*/ 521 h 5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14" h="521">
                    <a:moveTo>
                      <a:pt x="314" y="521"/>
                    </a:moveTo>
                    <a:lnTo>
                      <a:pt x="157" y="0"/>
                    </a:lnTo>
                    <a:lnTo>
                      <a:pt x="0" y="521"/>
                    </a:lnTo>
                    <a:lnTo>
                      <a:pt x="314" y="521"/>
                    </a:lnTo>
                    <a:close/>
                  </a:path>
                </a:pathLst>
              </a:custGeom>
              <a:solidFill>
                <a:srgbClr val="F590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89" name="Freeform 84"/>
              <p:cNvSpPr>
                <a:spLocks/>
              </p:cNvSpPr>
              <p:nvPr/>
            </p:nvSpPr>
            <p:spPr bwMode="auto">
              <a:xfrm>
                <a:off x="593725" y="5875338"/>
                <a:ext cx="106363" cy="673100"/>
              </a:xfrm>
              <a:custGeom>
                <a:avLst/>
                <a:gdLst>
                  <a:gd name="T0" fmla="*/ 67 w 67"/>
                  <a:gd name="T1" fmla="*/ 424 h 424"/>
                  <a:gd name="T2" fmla="*/ 32 w 67"/>
                  <a:gd name="T3" fmla="*/ 0 h 424"/>
                  <a:gd name="T4" fmla="*/ 0 w 67"/>
                  <a:gd name="T5" fmla="*/ 424 h 424"/>
                  <a:gd name="T6" fmla="*/ 67 w 67"/>
                  <a:gd name="T7" fmla="*/ 424 h 4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424">
                    <a:moveTo>
                      <a:pt x="67" y="424"/>
                    </a:moveTo>
                    <a:lnTo>
                      <a:pt x="32" y="0"/>
                    </a:lnTo>
                    <a:lnTo>
                      <a:pt x="0" y="424"/>
                    </a:lnTo>
                    <a:lnTo>
                      <a:pt x="67" y="424"/>
                    </a:lnTo>
                    <a:close/>
                  </a:path>
                </a:pathLst>
              </a:custGeom>
              <a:solidFill>
                <a:srgbClr val="8E50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sp>
          <p:nvSpPr>
            <p:cNvPr id="90" name="Freeform 85"/>
            <p:cNvSpPr>
              <a:spLocks/>
            </p:cNvSpPr>
            <p:nvPr/>
          </p:nvSpPr>
          <p:spPr bwMode="auto">
            <a:xfrm>
              <a:off x="654050" y="5434013"/>
              <a:ext cx="892175" cy="892175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86"/>
            <p:cNvSpPr>
              <a:spLocks/>
            </p:cNvSpPr>
            <p:nvPr/>
          </p:nvSpPr>
          <p:spPr bwMode="auto">
            <a:xfrm>
              <a:off x="914400" y="5884863"/>
              <a:ext cx="387350" cy="882650"/>
            </a:xfrm>
            <a:custGeom>
              <a:avLst/>
              <a:gdLst>
                <a:gd name="T0" fmla="*/ 244 w 244"/>
                <a:gd name="T1" fmla="*/ 97 h 556"/>
                <a:gd name="T2" fmla="*/ 138 w 244"/>
                <a:gd name="T3" fmla="*/ 159 h 556"/>
                <a:gd name="T4" fmla="*/ 122 w 244"/>
                <a:gd name="T5" fmla="*/ 0 h 556"/>
                <a:gd name="T6" fmla="*/ 106 w 244"/>
                <a:gd name="T7" fmla="*/ 159 h 556"/>
                <a:gd name="T8" fmla="*/ 0 w 244"/>
                <a:gd name="T9" fmla="*/ 97 h 556"/>
                <a:gd name="T10" fmla="*/ 98 w 244"/>
                <a:gd name="T11" fmla="*/ 210 h 556"/>
                <a:gd name="T12" fmla="*/ 100 w 244"/>
                <a:gd name="T13" fmla="*/ 556 h 556"/>
                <a:gd name="T14" fmla="*/ 152 w 244"/>
                <a:gd name="T15" fmla="*/ 556 h 556"/>
                <a:gd name="T16" fmla="*/ 146 w 244"/>
                <a:gd name="T17" fmla="*/ 210 h 556"/>
                <a:gd name="T18" fmla="*/ 244 w 244"/>
                <a:gd name="T19" fmla="*/ 97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556">
                  <a:moveTo>
                    <a:pt x="244" y="97"/>
                  </a:moveTo>
                  <a:lnTo>
                    <a:pt x="138" y="159"/>
                  </a:lnTo>
                  <a:lnTo>
                    <a:pt x="122" y="0"/>
                  </a:lnTo>
                  <a:lnTo>
                    <a:pt x="106" y="159"/>
                  </a:lnTo>
                  <a:lnTo>
                    <a:pt x="0" y="97"/>
                  </a:lnTo>
                  <a:lnTo>
                    <a:pt x="98" y="210"/>
                  </a:lnTo>
                  <a:lnTo>
                    <a:pt x="100" y="556"/>
                  </a:lnTo>
                  <a:lnTo>
                    <a:pt x="152" y="556"/>
                  </a:lnTo>
                  <a:lnTo>
                    <a:pt x="146" y="210"/>
                  </a:lnTo>
                  <a:lnTo>
                    <a:pt x="244" y="97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Rectangle 87"/>
            <p:cNvSpPr>
              <a:spLocks noChangeArrowheads="1"/>
            </p:cNvSpPr>
            <p:nvPr/>
          </p:nvSpPr>
          <p:spPr bwMode="auto">
            <a:xfrm>
              <a:off x="10709275" y="6030913"/>
              <a:ext cx="120650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88"/>
            <p:cNvSpPr>
              <a:spLocks/>
            </p:cNvSpPr>
            <p:nvPr/>
          </p:nvSpPr>
          <p:spPr bwMode="auto">
            <a:xfrm>
              <a:off x="10709275" y="6030913"/>
              <a:ext cx="120650" cy="514350"/>
            </a:xfrm>
            <a:custGeom>
              <a:avLst/>
              <a:gdLst>
                <a:gd name="T0" fmla="*/ 0 w 76"/>
                <a:gd name="T1" fmla="*/ 0 h 324"/>
                <a:gd name="T2" fmla="*/ 0 w 76"/>
                <a:gd name="T3" fmla="*/ 324 h 324"/>
                <a:gd name="T4" fmla="*/ 76 w 76"/>
                <a:gd name="T5" fmla="*/ 324 h 324"/>
                <a:gd name="T6" fmla="*/ 76 w 76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324">
                  <a:moveTo>
                    <a:pt x="0" y="0"/>
                  </a:moveTo>
                  <a:lnTo>
                    <a:pt x="0" y="324"/>
                  </a:lnTo>
                  <a:lnTo>
                    <a:pt x="76" y="324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Rectangle 89"/>
            <p:cNvSpPr>
              <a:spLocks noChangeArrowheads="1"/>
            </p:cNvSpPr>
            <p:nvPr/>
          </p:nvSpPr>
          <p:spPr bwMode="auto">
            <a:xfrm>
              <a:off x="10401300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90"/>
            <p:cNvSpPr>
              <a:spLocks/>
            </p:cNvSpPr>
            <p:nvPr/>
          </p:nvSpPr>
          <p:spPr bwMode="auto">
            <a:xfrm>
              <a:off x="10401300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101266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92"/>
            <p:cNvSpPr>
              <a:spLocks/>
            </p:cNvSpPr>
            <p:nvPr/>
          </p:nvSpPr>
          <p:spPr bwMode="auto">
            <a:xfrm>
              <a:off x="101266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Rectangle 93"/>
            <p:cNvSpPr>
              <a:spLocks noChangeArrowheads="1"/>
            </p:cNvSpPr>
            <p:nvPr/>
          </p:nvSpPr>
          <p:spPr bwMode="auto">
            <a:xfrm>
              <a:off x="9834563" y="6030913"/>
              <a:ext cx="119063" cy="514350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94"/>
            <p:cNvSpPr>
              <a:spLocks/>
            </p:cNvSpPr>
            <p:nvPr/>
          </p:nvSpPr>
          <p:spPr bwMode="auto">
            <a:xfrm>
              <a:off x="9834563" y="6030913"/>
              <a:ext cx="119063" cy="514350"/>
            </a:xfrm>
            <a:custGeom>
              <a:avLst/>
              <a:gdLst>
                <a:gd name="T0" fmla="*/ 0 w 75"/>
                <a:gd name="T1" fmla="*/ 0 h 324"/>
                <a:gd name="T2" fmla="*/ 0 w 75"/>
                <a:gd name="T3" fmla="*/ 324 h 324"/>
                <a:gd name="T4" fmla="*/ 75 w 75"/>
                <a:gd name="T5" fmla="*/ 324 h 324"/>
                <a:gd name="T6" fmla="*/ 75 w 75"/>
                <a:gd name="T7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324">
                  <a:moveTo>
                    <a:pt x="0" y="0"/>
                  </a:moveTo>
                  <a:lnTo>
                    <a:pt x="0" y="324"/>
                  </a:lnTo>
                  <a:lnTo>
                    <a:pt x="75" y="324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Rectangle 95"/>
            <p:cNvSpPr>
              <a:spLocks noChangeArrowheads="1"/>
            </p:cNvSpPr>
            <p:nvPr/>
          </p:nvSpPr>
          <p:spPr bwMode="auto">
            <a:xfrm>
              <a:off x="9885363" y="6218238"/>
              <a:ext cx="858838" cy="155575"/>
            </a:xfrm>
            <a:prstGeom prst="rect">
              <a:avLst/>
            </a:pr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96"/>
            <p:cNvSpPr>
              <a:spLocks/>
            </p:cNvSpPr>
            <p:nvPr/>
          </p:nvSpPr>
          <p:spPr bwMode="auto">
            <a:xfrm>
              <a:off x="9885363" y="6218238"/>
              <a:ext cx="858838" cy="155575"/>
            </a:xfrm>
            <a:custGeom>
              <a:avLst/>
              <a:gdLst>
                <a:gd name="T0" fmla="*/ 0 w 541"/>
                <a:gd name="T1" fmla="*/ 98 h 98"/>
                <a:gd name="T2" fmla="*/ 541 w 541"/>
                <a:gd name="T3" fmla="*/ 98 h 98"/>
                <a:gd name="T4" fmla="*/ 541 w 541"/>
                <a:gd name="T5" fmla="*/ 0 h 98"/>
                <a:gd name="T6" fmla="*/ 0 w 541"/>
                <a:gd name="T7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1" h="98">
                  <a:moveTo>
                    <a:pt x="0" y="98"/>
                  </a:moveTo>
                  <a:lnTo>
                    <a:pt x="541" y="98"/>
                  </a:lnTo>
                  <a:lnTo>
                    <a:pt x="5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97"/>
            <p:cNvSpPr>
              <a:spLocks/>
            </p:cNvSpPr>
            <p:nvPr/>
          </p:nvSpPr>
          <p:spPr bwMode="auto">
            <a:xfrm>
              <a:off x="6762750" y="5824538"/>
              <a:ext cx="1355725" cy="617538"/>
            </a:xfrm>
            <a:custGeom>
              <a:avLst/>
              <a:gdLst>
                <a:gd name="T0" fmla="*/ 48 w 316"/>
                <a:gd name="T1" fmla="*/ 56 h 144"/>
                <a:gd name="T2" fmla="*/ 80 w 316"/>
                <a:gd name="T3" fmla="*/ 56 h 144"/>
                <a:gd name="T4" fmla="*/ 80 w 316"/>
                <a:gd name="T5" fmla="*/ 45 h 144"/>
                <a:gd name="T6" fmla="*/ 122 w 316"/>
                <a:gd name="T7" fmla="*/ 0 h 144"/>
                <a:gd name="T8" fmla="*/ 213 w 316"/>
                <a:gd name="T9" fmla="*/ 0 h 144"/>
                <a:gd name="T10" fmla="*/ 256 w 316"/>
                <a:gd name="T11" fmla="*/ 45 h 144"/>
                <a:gd name="T12" fmla="*/ 256 w 316"/>
                <a:gd name="T13" fmla="*/ 56 h 144"/>
                <a:gd name="T14" fmla="*/ 272 w 316"/>
                <a:gd name="T15" fmla="*/ 56 h 144"/>
                <a:gd name="T16" fmla="*/ 316 w 316"/>
                <a:gd name="T17" fmla="*/ 101 h 144"/>
                <a:gd name="T18" fmla="*/ 316 w 316"/>
                <a:gd name="T19" fmla="*/ 99 h 144"/>
                <a:gd name="T20" fmla="*/ 272 w 316"/>
                <a:gd name="T21" fmla="*/ 144 h 144"/>
                <a:gd name="T22" fmla="*/ 201 w 316"/>
                <a:gd name="T23" fmla="*/ 144 h 144"/>
                <a:gd name="T24" fmla="*/ 181 w 316"/>
                <a:gd name="T25" fmla="*/ 144 h 144"/>
                <a:gd name="T26" fmla="*/ 48 w 316"/>
                <a:gd name="T27" fmla="*/ 144 h 144"/>
                <a:gd name="T28" fmla="*/ 0 w 316"/>
                <a:gd name="T29" fmla="*/ 99 h 144"/>
                <a:gd name="T30" fmla="*/ 0 w 316"/>
                <a:gd name="T31" fmla="*/ 101 h 144"/>
                <a:gd name="T32" fmla="*/ 48 w 316"/>
                <a:gd name="T33" fmla="*/ 5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16" h="144">
                  <a:moveTo>
                    <a:pt x="48" y="56"/>
                  </a:moveTo>
                  <a:cubicBezTo>
                    <a:pt x="80" y="56"/>
                    <a:pt x="80" y="56"/>
                    <a:pt x="80" y="56"/>
                  </a:cubicBezTo>
                  <a:cubicBezTo>
                    <a:pt x="80" y="45"/>
                    <a:pt x="80" y="45"/>
                    <a:pt x="80" y="45"/>
                  </a:cubicBezTo>
                  <a:cubicBezTo>
                    <a:pt x="80" y="20"/>
                    <a:pt x="98" y="0"/>
                    <a:pt x="122" y="0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37" y="0"/>
                    <a:pt x="256" y="20"/>
                    <a:pt x="256" y="45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72" y="56"/>
                    <a:pt x="272" y="56"/>
                    <a:pt x="272" y="56"/>
                  </a:cubicBezTo>
                  <a:cubicBezTo>
                    <a:pt x="296" y="56"/>
                    <a:pt x="316" y="76"/>
                    <a:pt x="316" y="101"/>
                  </a:cubicBezTo>
                  <a:cubicBezTo>
                    <a:pt x="316" y="99"/>
                    <a:pt x="316" y="99"/>
                    <a:pt x="316" y="99"/>
                  </a:cubicBezTo>
                  <a:cubicBezTo>
                    <a:pt x="316" y="123"/>
                    <a:pt x="296" y="144"/>
                    <a:pt x="272" y="144"/>
                  </a:cubicBezTo>
                  <a:cubicBezTo>
                    <a:pt x="201" y="144"/>
                    <a:pt x="201" y="144"/>
                    <a:pt x="201" y="144"/>
                  </a:cubicBezTo>
                  <a:cubicBezTo>
                    <a:pt x="181" y="144"/>
                    <a:pt x="181" y="144"/>
                    <a:pt x="181" y="144"/>
                  </a:cubicBezTo>
                  <a:cubicBezTo>
                    <a:pt x="48" y="144"/>
                    <a:pt x="48" y="144"/>
                    <a:pt x="48" y="144"/>
                  </a:cubicBezTo>
                  <a:cubicBezTo>
                    <a:pt x="24" y="144"/>
                    <a:pt x="0" y="123"/>
                    <a:pt x="0" y="99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76"/>
                    <a:pt x="24" y="56"/>
                    <a:pt x="48" y="56"/>
                  </a:cubicBezTo>
                  <a:close/>
                </a:path>
              </a:pathLst>
            </a:custGeom>
            <a:solidFill>
              <a:srgbClr val="FF75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98"/>
            <p:cNvSpPr>
              <a:spLocks/>
            </p:cNvSpPr>
            <p:nvPr/>
          </p:nvSpPr>
          <p:spPr bwMode="auto">
            <a:xfrm>
              <a:off x="6757988" y="6172200"/>
              <a:ext cx="77788" cy="179388"/>
            </a:xfrm>
            <a:custGeom>
              <a:avLst/>
              <a:gdLst>
                <a:gd name="T0" fmla="*/ 8 w 18"/>
                <a:gd name="T1" fmla="*/ 42 h 42"/>
                <a:gd name="T2" fmla="*/ 0 w 18"/>
                <a:gd name="T3" fmla="*/ 19 h 42"/>
                <a:gd name="T4" fmla="*/ 5 w 18"/>
                <a:gd name="T5" fmla="*/ 0 h 42"/>
                <a:gd name="T6" fmla="*/ 12 w 18"/>
                <a:gd name="T7" fmla="*/ 33 h 42"/>
                <a:gd name="T8" fmla="*/ 8 w 18"/>
                <a:gd name="T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42">
                  <a:moveTo>
                    <a:pt x="8" y="42"/>
                  </a:moveTo>
                  <a:cubicBezTo>
                    <a:pt x="3" y="36"/>
                    <a:pt x="0" y="27"/>
                    <a:pt x="0" y="19"/>
                  </a:cubicBezTo>
                  <a:cubicBezTo>
                    <a:pt x="0" y="12"/>
                    <a:pt x="2" y="6"/>
                    <a:pt x="5" y="0"/>
                  </a:cubicBezTo>
                  <a:cubicBezTo>
                    <a:pt x="15" y="6"/>
                    <a:pt x="18" y="16"/>
                    <a:pt x="12" y="33"/>
                  </a:cubicBezTo>
                  <a:cubicBezTo>
                    <a:pt x="11" y="36"/>
                    <a:pt x="9" y="39"/>
                    <a:pt x="8" y="42"/>
                  </a:cubicBez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99"/>
            <p:cNvSpPr>
              <a:spLocks/>
            </p:cNvSpPr>
            <p:nvPr/>
          </p:nvSpPr>
          <p:spPr bwMode="auto">
            <a:xfrm>
              <a:off x="7213600" y="5918200"/>
              <a:ext cx="531813" cy="155575"/>
            </a:xfrm>
            <a:custGeom>
              <a:avLst/>
              <a:gdLst>
                <a:gd name="T0" fmla="*/ 0 w 124"/>
                <a:gd name="T1" fmla="*/ 36 h 36"/>
                <a:gd name="T2" fmla="*/ 0 w 124"/>
                <a:gd name="T3" fmla="*/ 11 h 36"/>
                <a:gd name="T4" fmla="*/ 11 w 124"/>
                <a:gd name="T5" fmla="*/ 0 h 36"/>
                <a:gd name="T6" fmla="*/ 113 w 124"/>
                <a:gd name="T7" fmla="*/ 0 h 36"/>
                <a:gd name="T8" fmla="*/ 124 w 124"/>
                <a:gd name="T9" fmla="*/ 11 h 36"/>
                <a:gd name="T10" fmla="*/ 124 w 124"/>
                <a:gd name="T11" fmla="*/ 36 h 36"/>
                <a:gd name="T12" fmla="*/ 0 w 12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36">
                  <a:moveTo>
                    <a:pt x="0" y="36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9" y="0"/>
                    <a:pt x="124" y="5"/>
                    <a:pt x="124" y="11"/>
                  </a:cubicBezTo>
                  <a:cubicBezTo>
                    <a:pt x="124" y="36"/>
                    <a:pt x="124" y="36"/>
                    <a:pt x="124" y="36"/>
                  </a:cubicBezTo>
                  <a:lnTo>
                    <a:pt x="0" y="36"/>
                  </a:lnTo>
                  <a:close/>
                </a:path>
              </a:pathLst>
            </a:cu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5" name="Oval 100"/>
            <p:cNvSpPr>
              <a:spLocks noChangeArrowheads="1"/>
            </p:cNvSpPr>
            <p:nvPr/>
          </p:nvSpPr>
          <p:spPr bwMode="auto">
            <a:xfrm>
              <a:off x="7586663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Oval 101"/>
            <p:cNvSpPr>
              <a:spLocks noChangeArrowheads="1"/>
            </p:cNvSpPr>
            <p:nvPr/>
          </p:nvSpPr>
          <p:spPr bwMode="auto">
            <a:xfrm>
              <a:off x="7659688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Oval 102"/>
            <p:cNvSpPr>
              <a:spLocks noChangeArrowheads="1"/>
            </p:cNvSpPr>
            <p:nvPr/>
          </p:nvSpPr>
          <p:spPr bwMode="auto">
            <a:xfrm>
              <a:off x="7024688" y="6223000"/>
              <a:ext cx="334963" cy="334963"/>
            </a:xfrm>
            <a:prstGeom prst="ellipse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Oval 103"/>
            <p:cNvSpPr>
              <a:spLocks noChangeArrowheads="1"/>
            </p:cNvSpPr>
            <p:nvPr/>
          </p:nvSpPr>
          <p:spPr bwMode="auto">
            <a:xfrm>
              <a:off x="7097713" y="6296025"/>
              <a:ext cx="188913" cy="188913"/>
            </a:xfrm>
            <a:prstGeom prst="ellipse">
              <a:avLst/>
            </a:prstGeom>
            <a:solidFill>
              <a:srgbClr val="FCF9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Freeform 105"/>
            <p:cNvSpPr>
              <a:spLocks/>
            </p:cNvSpPr>
            <p:nvPr/>
          </p:nvSpPr>
          <p:spPr bwMode="auto">
            <a:xfrm>
              <a:off x="6551613" y="5026025"/>
              <a:ext cx="352425" cy="184150"/>
            </a:xfrm>
            <a:custGeom>
              <a:avLst/>
              <a:gdLst>
                <a:gd name="T0" fmla="*/ 45 w 82"/>
                <a:gd name="T1" fmla="*/ 26 h 43"/>
                <a:gd name="T2" fmla="*/ 19 w 82"/>
                <a:gd name="T3" fmla="*/ 3 h 43"/>
                <a:gd name="T4" fmla="*/ 43 w 82"/>
                <a:gd name="T5" fmla="*/ 41 h 43"/>
                <a:gd name="T6" fmla="*/ 45 w 82"/>
                <a:gd name="T7" fmla="*/ 26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43">
                  <a:moveTo>
                    <a:pt x="45" y="26"/>
                  </a:moveTo>
                  <a:cubicBezTo>
                    <a:pt x="45" y="26"/>
                    <a:pt x="37" y="0"/>
                    <a:pt x="19" y="3"/>
                  </a:cubicBezTo>
                  <a:cubicBezTo>
                    <a:pt x="0" y="7"/>
                    <a:pt x="5" y="40"/>
                    <a:pt x="43" y="41"/>
                  </a:cubicBezTo>
                  <a:cubicBezTo>
                    <a:pt x="82" y="43"/>
                    <a:pt x="45" y="26"/>
                    <a:pt x="45" y="2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Freeform 106"/>
            <p:cNvSpPr>
              <a:spLocks/>
            </p:cNvSpPr>
            <p:nvPr/>
          </p:nvSpPr>
          <p:spPr bwMode="auto">
            <a:xfrm>
              <a:off x="6518275" y="5164138"/>
              <a:ext cx="381000" cy="201613"/>
            </a:xfrm>
            <a:custGeom>
              <a:avLst/>
              <a:gdLst>
                <a:gd name="T0" fmla="*/ 49 w 89"/>
                <a:gd name="T1" fmla="*/ 24 h 47"/>
                <a:gd name="T2" fmla="*/ 18 w 89"/>
                <a:gd name="T3" fmla="*/ 39 h 47"/>
                <a:gd name="T4" fmla="*/ 51 w 89"/>
                <a:gd name="T5" fmla="*/ 9 h 47"/>
                <a:gd name="T6" fmla="*/ 49 w 89"/>
                <a:gd name="T7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47">
                  <a:moveTo>
                    <a:pt x="49" y="24"/>
                  </a:moveTo>
                  <a:cubicBezTo>
                    <a:pt x="49" y="24"/>
                    <a:pt x="35" y="47"/>
                    <a:pt x="18" y="39"/>
                  </a:cubicBezTo>
                  <a:cubicBezTo>
                    <a:pt x="0" y="31"/>
                    <a:pt x="14" y="0"/>
                    <a:pt x="51" y="9"/>
                  </a:cubicBezTo>
                  <a:cubicBezTo>
                    <a:pt x="89" y="18"/>
                    <a:pt x="49" y="24"/>
                    <a:pt x="49" y="24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Freeform 107"/>
            <p:cNvSpPr>
              <a:spLocks/>
            </p:cNvSpPr>
            <p:nvPr/>
          </p:nvSpPr>
          <p:spPr bwMode="auto">
            <a:xfrm>
              <a:off x="6621463" y="5051425"/>
              <a:ext cx="385763" cy="211138"/>
            </a:xfrm>
            <a:custGeom>
              <a:avLst/>
              <a:gdLst>
                <a:gd name="T0" fmla="*/ 41 w 90"/>
                <a:gd name="T1" fmla="*/ 22 h 49"/>
                <a:gd name="T2" fmla="*/ 73 w 90"/>
                <a:gd name="T3" fmla="*/ 9 h 49"/>
                <a:gd name="T4" fmla="*/ 37 w 90"/>
                <a:gd name="T5" fmla="*/ 37 h 49"/>
                <a:gd name="T6" fmla="*/ 41 w 90"/>
                <a:gd name="T7" fmla="*/ 2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49">
                  <a:moveTo>
                    <a:pt x="41" y="22"/>
                  </a:moveTo>
                  <a:cubicBezTo>
                    <a:pt x="41" y="22"/>
                    <a:pt x="57" y="0"/>
                    <a:pt x="73" y="9"/>
                  </a:cubicBezTo>
                  <a:cubicBezTo>
                    <a:pt x="90" y="19"/>
                    <a:pt x="74" y="49"/>
                    <a:pt x="37" y="37"/>
                  </a:cubicBezTo>
                  <a:cubicBezTo>
                    <a:pt x="0" y="26"/>
                    <a:pt x="41" y="22"/>
                    <a:pt x="41" y="2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Freeform 108"/>
            <p:cNvSpPr>
              <a:spLocks/>
            </p:cNvSpPr>
            <p:nvPr/>
          </p:nvSpPr>
          <p:spPr bwMode="auto">
            <a:xfrm>
              <a:off x="6616700" y="5194300"/>
              <a:ext cx="338138" cy="192088"/>
            </a:xfrm>
            <a:custGeom>
              <a:avLst/>
              <a:gdLst>
                <a:gd name="T0" fmla="*/ 36 w 79"/>
                <a:gd name="T1" fmla="*/ 19 h 45"/>
                <a:gd name="T2" fmla="*/ 61 w 79"/>
                <a:gd name="T3" fmla="*/ 43 h 45"/>
                <a:gd name="T4" fmla="*/ 38 w 79"/>
                <a:gd name="T5" fmla="*/ 4 h 45"/>
                <a:gd name="T6" fmla="*/ 36 w 79"/>
                <a:gd name="T7" fmla="*/ 1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9" h="45">
                  <a:moveTo>
                    <a:pt x="36" y="19"/>
                  </a:moveTo>
                  <a:cubicBezTo>
                    <a:pt x="36" y="19"/>
                    <a:pt x="42" y="45"/>
                    <a:pt x="61" y="43"/>
                  </a:cubicBezTo>
                  <a:cubicBezTo>
                    <a:pt x="79" y="41"/>
                    <a:pt x="77" y="8"/>
                    <a:pt x="38" y="4"/>
                  </a:cubicBezTo>
                  <a:cubicBezTo>
                    <a:pt x="0" y="0"/>
                    <a:pt x="36" y="19"/>
                    <a:pt x="36" y="1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Freeform 109"/>
            <p:cNvSpPr>
              <a:spLocks/>
            </p:cNvSpPr>
            <p:nvPr/>
          </p:nvSpPr>
          <p:spPr bwMode="auto">
            <a:xfrm>
              <a:off x="6694488" y="5091113"/>
              <a:ext cx="141288" cy="234950"/>
            </a:xfrm>
            <a:custGeom>
              <a:avLst/>
              <a:gdLst>
                <a:gd name="T0" fmla="*/ 31 w 33"/>
                <a:gd name="T1" fmla="*/ 30 h 55"/>
                <a:gd name="T2" fmla="*/ 12 w 33"/>
                <a:gd name="T3" fmla="*/ 54 h 55"/>
                <a:gd name="T4" fmla="*/ 3 w 33"/>
                <a:gd name="T5" fmla="*/ 25 h 55"/>
                <a:gd name="T6" fmla="*/ 21 w 33"/>
                <a:gd name="T7" fmla="*/ 1 h 55"/>
                <a:gd name="T8" fmla="*/ 31 w 33"/>
                <a:gd name="T9" fmla="*/ 3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55">
                  <a:moveTo>
                    <a:pt x="31" y="30"/>
                  </a:moveTo>
                  <a:cubicBezTo>
                    <a:pt x="28" y="44"/>
                    <a:pt x="20" y="55"/>
                    <a:pt x="12" y="54"/>
                  </a:cubicBezTo>
                  <a:cubicBezTo>
                    <a:pt x="4" y="53"/>
                    <a:pt x="0" y="40"/>
                    <a:pt x="3" y="25"/>
                  </a:cubicBezTo>
                  <a:cubicBezTo>
                    <a:pt x="5" y="10"/>
                    <a:pt x="13" y="0"/>
                    <a:pt x="21" y="1"/>
                  </a:cubicBezTo>
                  <a:cubicBezTo>
                    <a:pt x="29" y="2"/>
                    <a:pt x="33" y="15"/>
                    <a:pt x="31" y="30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Freeform 110"/>
            <p:cNvSpPr>
              <a:spLocks/>
            </p:cNvSpPr>
            <p:nvPr/>
          </p:nvSpPr>
          <p:spPr bwMode="auto">
            <a:xfrm>
              <a:off x="6710363" y="5133975"/>
              <a:ext cx="115888" cy="63500"/>
            </a:xfrm>
            <a:custGeom>
              <a:avLst/>
              <a:gdLst>
                <a:gd name="T0" fmla="*/ 27 w 27"/>
                <a:gd name="T1" fmla="*/ 15 h 15"/>
                <a:gd name="T2" fmla="*/ 27 w 27"/>
                <a:gd name="T3" fmla="*/ 4 h 15"/>
                <a:gd name="T4" fmla="*/ 4 w 27"/>
                <a:gd name="T5" fmla="*/ 0 h 15"/>
                <a:gd name="T6" fmla="*/ 0 w 27"/>
                <a:gd name="T7" fmla="*/ 10 h 15"/>
                <a:gd name="T8" fmla="*/ 27 w 27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5">
                  <a:moveTo>
                    <a:pt x="27" y="15"/>
                  </a:moveTo>
                  <a:cubicBezTo>
                    <a:pt x="27" y="11"/>
                    <a:pt x="27" y="7"/>
                    <a:pt x="27" y="4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3"/>
                    <a:pt x="1" y="6"/>
                    <a:pt x="0" y="10"/>
                  </a:cubicBezTo>
                  <a:lnTo>
                    <a:pt x="27" y="15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Freeform 111"/>
            <p:cNvSpPr>
              <a:spLocks/>
            </p:cNvSpPr>
            <p:nvPr/>
          </p:nvSpPr>
          <p:spPr bwMode="auto">
            <a:xfrm>
              <a:off x="6702425" y="5240338"/>
              <a:ext cx="111125" cy="60325"/>
            </a:xfrm>
            <a:custGeom>
              <a:avLst/>
              <a:gdLst>
                <a:gd name="T0" fmla="*/ 20 w 26"/>
                <a:gd name="T1" fmla="*/ 14 h 14"/>
                <a:gd name="T2" fmla="*/ 26 w 26"/>
                <a:gd name="T3" fmla="*/ 5 h 14"/>
                <a:gd name="T4" fmla="*/ 0 w 26"/>
                <a:gd name="T5" fmla="*/ 0 h 14"/>
                <a:gd name="T6" fmla="*/ 2 w 26"/>
                <a:gd name="T7" fmla="*/ 11 h 14"/>
                <a:gd name="T8" fmla="*/ 20 w 2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4">
                  <a:moveTo>
                    <a:pt x="20" y="14"/>
                  </a:moveTo>
                  <a:cubicBezTo>
                    <a:pt x="22" y="12"/>
                    <a:pt x="24" y="9"/>
                    <a:pt x="26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"/>
                    <a:pt x="1" y="8"/>
                    <a:pt x="2" y="11"/>
                  </a:cubicBezTo>
                  <a:lnTo>
                    <a:pt x="20" y="1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Freeform 112"/>
            <p:cNvSpPr>
              <a:spLocks/>
            </p:cNvSpPr>
            <p:nvPr/>
          </p:nvSpPr>
          <p:spPr bwMode="auto">
            <a:xfrm>
              <a:off x="4330700" y="4730750"/>
              <a:ext cx="222250" cy="3635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Freeform 113"/>
            <p:cNvSpPr>
              <a:spLocks/>
            </p:cNvSpPr>
            <p:nvPr/>
          </p:nvSpPr>
          <p:spPr bwMode="auto">
            <a:xfrm>
              <a:off x="4217988" y="4821238"/>
              <a:ext cx="292100" cy="290513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114"/>
            <p:cNvSpPr>
              <a:spLocks/>
            </p:cNvSpPr>
            <p:nvPr/>
          </p:nvSpPr>
          <p:spPr bwMode="auto">
            <a:xfrm>
              <a:off x="4389438" y="4849813"/>
              <a:ext cx="274638" cy="304800"/>
            </a:xfrm>
            <a:custGeom>
              <a:avLst/>
              <a:gdLst>
                <a:gd name="T0" fmla="*/ 29 w 64"/>
                <a:gd name="T1" fmla="*/ 29 h 71"/>
                <a:gd name="T2" fmla="*/ 60 w 64"/>
                <a:gd name="T3" fmla="*/ 45 h 71"/>
                <a:gd name="T4" fmla="*/ 15 w 64"/>
                <a:gd name="T5" fmla="*/ 36 h 71"/>
                <a:gd name="T6" fmla="*/ 29 w 64"/>
                <a:gd name="T7" fmla="*/ 29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1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115"/>
            <p:cNvSpPr>
              <a:spLocks/>
            </p:cNvSpPr>
            <p:nvPr/>
          </p:nvSpPr>
          <p:spPr bwMode="auto">
            <a:xfrm>
              <a:off x="4330700" y="4867275"/>
              <a:ext cx="222250" cy="373063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116"/>
            <p:cNvSpPr>
              <a:spLocks/>
            </p:cNvSpPr>
            <p:nvPr/>
          </p:nvSpPr>
          <p:spPr bwMode="auto">
            <a:xfrm>
              <a:off x="4330700" y="4902200"/>
              <a:ext cx="234950" cy="176213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117"/>
            <p:cNvSpPr>
              <a:spLocks/>
            </p:cNvSpPr>
            <p:nvPr/>
          </p:nvSpPr>
          <p:spPr bwMode="auto">
            <a:xfrm>
              <a:off x="4437063" y="4914900"/>
              <a:ext cx="95250" cy="115888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118"/>
            <p:cNvSpPr>
              <a:spLocks/>
            </p:cNvSpPr>
            <p:nvPr/>
          </p:nvSpPr>
          <p:spPr bwMode="auto">
            <a:xfrm>
              <a:off x="4351338" y="4965700"/>
              <a:ext cx="85725" cy="103188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28" name="Freeform 122"/>
          <p:cNvSpPr>
            <a:spLocks/>
          </p:cNvSpPr>
          <p:nvPr/>
        </p:nvSpPr>
        <p:spPr bwMode="auto">
          <a:xfrm>
            <a:off x="-130969" y="6424845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ADD9473-E793-4817-AA7A-05992492B3C8}"/>
              </a:ext>
            </a:extLst>
          </p:cNvPr>
          <p:cNvSpPr txBox="1"/>
          <p:nvPr/>
        </p:nvSpPr>
        <p:spPr>
          <a:xfrm>
            <a:off x="1744864" y="2013214"/>
            <a:ext cx="9341224" cy="828667"/>
          </a:xfrm>
          <a:prstGeom prst="round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altLang="ko-KR" sz="4267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 GIẢNG ĐIỆN TỬ LỚP 3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05FE876F-DF5D-4B67-B665-35A04D2BAF29}"/>
              </a:ext>
            </a:extLst>
          </p:cNvPr>
          <p:cNvSpPr txBox="1"/>
          <p:nvPr/>
        </p:nvSpPr>
        <p:spPr>
          <a:xfrm>
            <a:off x="3223484" y="3139267"/>
            <a:ext cx="6224695" cy="1101082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867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</a:p>
        </p:txBody>
      </p:sp>
      <p:pic>
        <p:nvPicPr>
          <p:cNvPr id="127" name="Picture 126">
            <a:extLst>
              <a:ext uri="{FF2B5EF4-FFF2-40B4-BE49-F238E27FC236}">
                <a16:creationId xmlns:a16="http://schemas.microsoft.com/office/drawing/2014/main" id="{686FDBA3-05F0-4851-AFA8-FE1E4CC21802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" b="100000" l="0" r="98878">
                        <a14:foregroundMark x1="16529" y1="88606" x2="16529" y2="88606"/>
                        <a14:foregroundMark x1="29339" y1="97030" x2="29339" y2="97030"/>
                        <a14:foregroundMark x1="13105" y1="22364" x2="13105" y2="22364"/>
                        <a14:foregroundMark x1="84711" y1="36303" x2="84711" y2="36303"/>
                        <a14:foregroundMark x1="52243" y1="80606" x2="52243" y2="80606"/>
                        <a14:foregroundMark x1="13105" y1="23333" x2="11334" y2="66848"/>
                        <a14:foregroundMark x1="11334" y1="67030" x2="51830" y2="80606"/>
                        <a14:foregroundMark x1="84534" y1="36848" x2="52420" y2="80364"/>
                        <a14:foregroundMark x1="13636" y1="21758" x2="48996" y2="788"/>
                        <a14:foregroundMark x1="49528" y1="970" x2="69008" y2="4121"/>
                        <a14:foregroundMark x1="68831" y1="4727" x2="87544" y2="19212"/>
                        <a14:foregroundMark x1="89669" y1="20182" x2="84888" y2="35879"/>
                        <a14:foregroundMark x1="89669" y1="20788" x2="86246" y2="17636"/>
                        <a14:foregroundMark x1="84711" y1="36485" x2="83530" y2="67818"/>
                        <a14:foregroundMark x1="51653" y1="80788" x2="83530" y2="67273"/>
                        <a14:foregroundMark x1="68654" y1="58606" x2="12102" y2="22182"/>
                        <a14:foregroundMark x1="58914" y1="3333" x2="12515" y2="44727"/>
                        <a14:foregroundMark x1="30460" y1="12182" x2="86600" y2="27273"/>
                        <a14:foregroundMark x1="87957" y1="19394" x2="11157" y2="67030"/>
                        <a14:foregroundMark x1="49764" y1="43697" x2="68300" y2="58242"/>
                        <a14:foregroundMark x1="31582" y1="73939" x2="68064" y2="58242"/>
                        <a14:foregroundMark x1="25502" y1="59030" x2="40555" y2="70364"/>
                        <a14:foregroundMark x1="40555" y1="70364" x2="67119" y2="73515"/>
                        <a14:foregroundMark x1="67119" y1="73515" x2="49764" y2="42364"/>
                        <a14:foregroundMark x1="41145" y1="61939" x2="41145" y2="61939"/>
                        <a14:foregroundMark x1="51063" y1="59818" x2="51063" y2="59818"/>
                        <a14:foregroundMark x1="81641" y1="18242" x2="81641" y2="18242"/>
                        <a14:foregroundMark x1="73613" y1="14303" x2="73613" y2="14303"/>
                        <a14:foregroundMark x1="65053" y1="11576" x2="65053" y2="11576"/>
                        <a14:foregroundMark x1="63518" y1="8242" x2="63518" y2="8242"/>
                        <a14:foregroundMark x1="46517" y1="7273" x2="46517" y2="7273"/>
                        <a14:foregroundMark x1="97698" y1="57818" x2="97698" y2="57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99" y="395425"/>
            <a:ext cx="1005205" cy="979171"/>
          </a:xfrm>
          <a:prstGeom prst="rect">
            <a:avLst/>
          </a:prstGeom>
        </p:spPr>
      </p:pic>
      <p:sp>
        <p:nvSpPr>
          <p:cNvPr id="134" name="Title 1">
            <a:extLst>
              <a:ext uri="{FF2B5EF4-FFF2-40B4-BE49-F238E27FC236}">
                <a16:creationId xmlns:a16="http://schemas.microsoft.com/office/drawing/2014/main" id="{0C6A7ED6-2B26-4C62-82EA-62348F2D91F9}"/>
              </a:ext>
            </a:extLst>
          </p:cNvPr>
          <p:cNvSpPr txBox="1">
            <a:spLocks/>
          </p:cNvSpPr>
          <p:nvPr/>
        </p:nvSpPr>
        <p:spPr>
          <a:xfrm>
            <a:off x="1122963" y="692542"/>
            <a:ext cx="10854577" cy="860667"/>
          </a:xfrm>
          <a:prstGeom prst="round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ỦY BAN NHÂN DÂN QUẬN PHÚ NHUẬN</a:t>
            </a:r>
            <a:br>
              <a:rPr lang="en-US" sz="32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TRƯỜNG TIỂU HỌC NGUYỄN ĐÌNH CHÍNH</a:t>
            </a:r>
          </a:p>
        </p:txBody>
      </p:sp>
    </p:spTree>
    <p:extLst>
      <p:ext uri="{BB962C8B-B14F-4D97-AF65-F5344CB8AC3E}">
        <p14:creationId xmlns:p14="http://schemas.microsoft.com/office/powerpoint/2010/main" val="120057512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70" name="Group 178">
            <a:extLst>
              <a:ext uri="{FF2B5EF4-FFF2-40B4-BE49-F238E27FC236}">
                <a16:creationId xmlns:a16="http://schemas.microsoft.com/office/drawing/2014/main" id="{FC6F91D7-BCCA-47C5-A335-ECB7EEAC4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4211989"/>
              </p:ext>
            </p:extLst>
          </p:nvPr>
        </p:nvGraphicFramePr>
        <p:xfrm>
          <a:off x="3505198" y="875347"/>
          <a:ext cx="4800600" cy="474662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368" name="Line 176">
            <a:extLst>
              <a:ext uri="{FF2B5EF4-FFF2-40B4-BE49-F238E27FC236}">
                <a16:creationId xmlns:a16="http://schemas.microsoft.com/office/drawing/2014/main" id="{FE6EEF8C-8D39-4AD2-803A-ADB5CBEECB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4" y="3493183"/>
            <a:ext cx="1600196" cy="1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A50DCDB-BD4F-45F0-9BB1-1B910B8C7707}"/>
              </a:ext>
            </a:extLst>
          </p:cNvPr>
          <p:cNvGrpSpPr/>
          <p:nvPr/>
        </p:nvGrpSpPr>
        <p:grpSpPr>
          <a:xfrm>
            <a:off x="5105400" y="1925320"/>
            <a:ext cx="1600200" cy="2646681"/>
            <a:chOff x="5105400" y="1925320"/>
            <a:chExt cx="1600200" cy="2646681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5A3DCC2-5A4E-4585-87AB-8A48AFBCB98D}"/>
                </a:ext>
              </a:extLst>
            </p:cNvPr>
            <p:cNvCxnSpPr/>
            <p:nvPr/>
          </p:nvCxnSpPr>
          <p:spPr>
            <a:xfrm>
              <a:off x="5105400" y="1925320"/>
              <a:ext cx="1600200" cy="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11E0C0D-FFC1-477E-B32A-D8C53B3CDAEE}"/>
                </a:ext>
              </a:extLst>
            </p:cNvPr>
            <p:cNvCxnSpPr>
              <a:cxnSpLocks/>
            </p:cNvCxnSpPr>
            <p:nvPr/>
          </p:nvCxnSpPr>
          <p:spPr>
            <a:xfrm>
              <a:off x="5105400" y="1925320"/>
              <a:ext cx="0" cy="264668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7F3C945-4B56-4111-B4C4-C4CD26FD586A}"/>
                </a:ext>
              </a:extLst>
            </p:cNvPr>
            <p:cNvCxnSpPr>
              <a:cxnSpLocks/>
            </p:cNvCxnSpPr>
            <p:nvPr/>
          </p:nvCxnSpPr>
          <p:spPr>
            <a:xfrm>
              <a:off x="6705600" y="1925320"/>
              <a:ext cx="0" cy="264668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AE6204B-1D65-4271-8D16-05DCE671B9FB}"/>
                </a:ext>
              </a:extLst>
            </p:cNvPr>
            <p:cNvCxnSpPr>
              <a:cxnSpLocks/>
            </p:cNvCxnSpPr>
            <p:nvPr/>
          </p:nvCxnSpPr>
          <p:spPr>
            <a:xfrm>
              <a:off x="5638800" y="4053840"/>
              <a:ext cx="1066800" cy="518160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44E05C7-5238-48F6-9E34-4A63CC3DE6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05400" y="4053840"/>
              <a:ext cx="533399" cy="518161"/>
            </a:xfrm>
            <a:prstGeom prst="line">
              <a:avLst/>
            </a:prstGeom>
            <a:ln w="381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333144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4">
            <a:extLst>
              <a:ext uri="{FF2B5EF4-FFF2-40B4-BE49-F238E27FC236}">
                <a16:creationId xmlns:a16="http://schemas.microsoft.com/office/drawing/2014/main" id="{BF9E5F69-94A8-4B83-8CEC-75E18A226F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327151"/>
            <a:ext cx="9144000" cy="719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5000"/>
              </a:lnSpc>
              <a:spcBef>
                <a:spcPct val="30000"/>
              </a:spcBef>
              <a:spcAft>
                <a:spcPct val="3000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a) Vẽ hình theo mẫu:</a:t>
            </a:r>
          </a:p>
        </p:txBody>
      </p:sp>
      <p:graphicFrame>
        <p:nvGraphicFramePr>
          <p:cNvPr id="9221" name="Group 5">
            <a:extLst>
              <a:ext uri="{FF2B5EF4-FFF2-40B4-BE49-F238E27FC236}">
                <a16:creationId xmlns:a16="http://schemas.microsoft.com/office/drawing/2014/main" id="{2CA5D0C9-88F8-424B-8346-CED8F6D65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28638"/>
              </p:ext>
            </p:extLst>
          </p:nvPr>
        </p:nvGraphicFramePr>
        <p:xfrm>
          <a:off x="800101" y="1981200"/>
          <a:ext cx="10706107" cy="2590800"/>
        </p:xfrm>
        <a:graphic>
          <a:graphicData uri="http://schemas.openxmlformats.org/drawingml/2006/table">
            <a:tbl>
              <a:tblPr/>
              <a:tblGrid>
                <a:gridCol w="629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4253273195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453896498"/>
                    </a:ext>
                  </a:extLst>
                </a:gridCol>
                <a:gridCol w="629771">
                  <a:extLst>
                    <a:ext uri="{9D8B030D-6E8A-4147-A177-3AD203B41FA5}">
                      <a16:colId xmlns:a16="http://schemas.microsoft.com/office/drawing/2014/main" val="49734656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E55BC52A-8B23-4F03-9ED5-F05FA47751B4}"/>
              </a:ext>
            </a:extLst>
          </p:cNvPr>
          <p:cNvGrpSpPr/>
          <p:nvPr/>
        </p:nvGrpSpPr>
        <p:grpSpPr>
          <a:xfrm>
            <a:off x="1447800" y="1981200"/>
            <a:ext cx="2514600" cy="2590800"/>
            <a:chOff x="5410200" y="256162"/>
            <a:chExt cx="3200400" cy="3200400"/>
          </a:xfrm>
        </p:grpSpPr>
        <p:sp>
          <p:nvSpPr>
            <p:cNvPr id="9394" name="Line 178">
              <a:extLst>
                <a:ext uri="{FF2B5EF4-FFF2-40B4-BE49-F238E27FC236}">
                  <a16:creationId xmlns:a16="http://schemas.microsoft.com/office/drawing/2014/main" id="{89B6750D-B37A-4FC0-8FA6-9603B3F3AD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0200" y="1856362"/>
              <a:ext cx="1600200" cy="16002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0A2BA5C-4820-4745-81D5-D7E8AE04314F}"/>
                </a:ext>
              </a:extLst>
            </p:cNvPr>
            <p:cNvGrpSpPr/>
            <p:nvPr/>
          </p:nvGrpSpPr>
          <p:grpSpPr>
            <a:xfrm>
              <a:off x="5410200" y="256162"/>
              <a:ext cx="3200400" cy="3200400"/>
              <a:chOff x="4572000" y="1905000"/>
              <a:chExt cx="3200400" cy="3200400"/>
            </a:xfrm>
          </p:grpSpPr>
          <p:sp>
            <p:nvSpPr>
              <p:cNvPr id="9388" name="Rectangle 172">
                <a:extLst>
                  <a:ext uri="{FF2B5EF4-FFF2-40B4-BE49-F238E27FC236}">
                    <a16:creationId xmlns:a16="http://schemas.microsoft.com/office/drawing/2014/main" id="{B989301C-46C3-4317-B84A-7EE5C12F8D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0" y="1905001"/>
                <a:ext cx="3200400" cy="3198813"/>
              </a:xfrm>
              <a:prstGeom prst="rect">
                <a:avLst/>
              </a:prstGeom>
              <a:noFill/>
              <a:ln w="38100">
                <a:solidFill>
                  <a:srgbClr val="FF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393" name="Line 177">
                <a:extLst>
                  <a:ext uri="{FF2B5EF4-FFF2-40B4-BE49-F238E27FC236}">
                    <a16:creationId xmlns:a16="http://schemas.microsoft.com/office/drawing/2014/main" id="{3766D4F7-FDDE-4DED-AB1B-C42A8BC375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72000" y="1905000"/>
                <a:ext cx="1600200" cy="16002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5" name="Line 179">
                <a:extLst>
                  <a:ext uri="{FF2B5EF4-FFF2-40B4-BE49-F238E27FC236}">
                    <a16:creationId xmlns:a16="http://schemas.microsoft.com/office/drawing/2014/main" id="{C3ACA85F-30A6-44EE-85D0-8C54A93042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1600200" cy="16002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96" name="Line 180">
                <a:extLst>
                  <a:ext uri="{FF2B5EF4-FFF2-40B4-BE49-F238E27FC236}">
                    <a16:creationId xmlns:a16="http://schemas.microsoft.com/office/drawing/2014/main" id="{415B85B7-7DAE-4DD2-BEA6-AF5EBC8CA4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172200" y="3505200"/>
                <a:ext cx="1600200" cy="16002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90CFCE1-E075-41C1-9D84-D5E2E5AA50BE}"/>
              </a:ext>
            </a:extLst>
          </p:cNvPr>
          <p:cNvGrpSpPr/>
          <p:nvPr/>
        </p:nvGrpSpPr>
        <p:grpSpPr>
          <a:xfrm>
            <a:off x="6477004" y="1981200"/>
            <a:ext cx="2514596" cy="2589516"/>
            <a:chOff x="5410200" y="256162"/>
            <a:chExt cx="3200400" cy="3200400"/>
          </a:xfrm>
        </p:grpSpPr>
        <p:sp>
          <p:nvSpPr>
            <p:cNvPr id="13" name="Line 178">
              <a:extLst>
                <a:ext uri="{FF2B5EF4-FFF2-40B4-BE49-F238E27FC236}">
                  <a16:creationId xmlns:a16="http://schemas.microsoft.com/office/drawing/2014/main" id="{4CD9D158-0AB0-4859-A729-DF6F94D7DD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0200" y="1856362"/>
              <a:ext cx="1600200" cy="160020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A79204D2-E60C-489A-86E6-F0D98D76F7CA}"/>
                </a:ext>
              </a:extLst>
            </p:cNvPr>
            <p:cNvGrpSpPr/>
            <p:nvPr/>
          </p:nvGrpSpPr>
          <p:grpSpPr>
            <a:xfrm>
              <a:off x="5410200" y="256162"/>
              <a:ext cx="3200400" cy="3200400"/>
              <a:chOff x="4572000" y="1905000"/>
              <a:chExt cx="3200400" cy="3200400"/>
            </a:xfrm>
          </p:grpSpPr>
          <p:sp>
            <p:nvSpPr>
              <p:cNvPr id="15" name="Rectangle 172">
                <a:extLst>
                  <a:ext uri="{FF2B5EF4-FFF2-40B4-BE49-F238E27FC236}">
                    <a16:creationId xmlns:a16="http://schemas.microsoft.com/office/drawing/2014/main" id="{D808EE60-979D-4E20-A9FA-9980C63742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72000" y="1905001"/>
                <a:ext cx="3200400" cy="3198813"/>
              </a:xfrm>
              <a:prstGeom prst="rect">
                <a:avLst/>
              </a:prstGeom>
              <a:noFill/>
              <a:ln w="38100">
                <a:solidFill>
                  <a:srgbClr val="FF0066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" name="Line 177">
                <a:extLst>
                  <a:ext uri="{FF2B5EF4-FFF2-40B4-BE49-F238E27FC236}">
                    <a16:creationId xmlns:a16="http://schemas.microsoft.com/office/drawing/2014/main" id="{356227C3-A105-438E-84F7-85C74F07B3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72000" y="1905000"/>
                <a:ext cx="1600200" cy="16002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Line 179">
                <a:extLst>
                  <a:ext uri="{FF2B5EF4-FFF2-40B4-BE49-F238E27FC236}">
                    <a16:creationId xmlns:a16="http://schemas.microsoft.com/office/drawing/2014/main" id="{57AB052D-AB49-4F96-AC71-821F30FFA9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72200" y="1905000"/>
                <a:ext cx="1600200" cy="16002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Line 180">
                <a:extLst>
                  <a:ext uri="{FF2B5EF4-FFF2-40B4-BE49-F238E27FC236}">
                    <a16:creationId xmlns:a16="http://schemas.microsoft.com/office/drawing/2014/main" id="{A6CC0C5A-5780-49D1-9283-EECAE9D0FF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172200" y="3505200"/>
                <a:ext cx="1600200" cy="160020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37F5ABF0-B205-4481-BA8B-BC79522D8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676400"/>
            <a:ext cx="10287000" cy="2394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10000"/>
              </a:spcBef>
              <a:spcAft>
                <a:spcPct val="10000"/>
              </a:spcAft>
              <a:buNone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</a:p>
          <a:p>
            <a:pPr marL="342900" indent="-342900" algn="just">
              <a:spcBef>
                <a:spcPct val="10000"/>
              </a:spcBef>
              <a:spcAft>
                <a:spcPct val="10000"/>
              </a:spcAft>
              <a:buFontTx/>
              <a:buChar char="-"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 nhớ cách nhận biết hình vuông.</a:t>
            </a:r>
          </a:p>
          <a:p>
            <a:pPr marL="342900" indent="-342900" algn="just">
              <a:spcBef>
                <a:spcPct val="10000"/>
              </a:spcBef>
              <a:spcAft>
                <a:spcPct val="10000"/>
              </a:spcAft>
              <a:buFontTx/>
              <a:buChar char="-"/>
            </a:pPr>
            <a:r>
              <a:rPr lang="en-US" altLang="en-US" sz="4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trước bài Chu vi hình chữ nhật.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2" descr="Sách-Vở Bài Tập Toán lớp 3 Tập 1 +1bút chì | Citimart">
            <a:extLst>
              <a:ext uri="{FF2B5EF4-FFF2-40B4-BE49-F238E27FC236}">
                <a16:creationId xmlns:a16="http://schemas.microsoft.com/office/drawing/2014/main" id="{73FEDD58-B641-4558-9268-7E897A7C5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63" t="6250" r="23438" b="6648"/>
          <a:stretch>
            <a:fillRect/>
          </a:stretch>
        </p:blipFill>
        <p:spPr bwMode="auto">
          <a:xfrm>
            <a:off x="670592" y="160581"/>
            <a:ext cx="4121611" cy="518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组合 45"/>
          <p:cNvGrpSpPr/>
          <p:nvPr/>
        </p:nvGrpSpPr>
        <p:grpSpPr>
          <a:xfrm>
            <a:off x="3275408" y="4729289"/>
            <a:ext cx="1165227" cy="1738980"/>
            <a:chOff x="6040438" y="5422900"/>
            <a:chExt cx="835025" cy="1246188"/>
          </a:xfrm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6040438" y="5422900"/>
              <a:ext cx="835025" cy="833438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6284913" y="5843588"/>
              <a:ext cx="361950" cy="825500"/>
            </a:xfrm>
            <a:custGeom>
              <a:avLst/>
              <a:gdLst>
                <a:gd name="T0" fmla="*/ 228 w 228"/>
                <a:gd name="T1" fmla="*/ 91 h 520"/>
                <a:gd name="T2" fmla="*/ 129 w 228"/>
                <a:gd name="T3" fmla="*/ 149 h 520"/>
                <a:gd name="T4" fmla="*/ 114 w 228"/>
                <a:gd name="T5" fmla="*/ 0 h 520"/>
                <a:gd name="T6" fmla="*/ 99 w 228"/>
                <a:gd name="T7" fmla="*/ 149 h 520"/>
                <a:gd name="T8" fmla="*/ 0 w 228"/>
                <a:gd name="T9" fmla="*/ 91 h 520"/>
                <a:gd name="T10" fmla="*/ 91 w 228"/>
                <a:gd name="T11" fmla="*/ 197 h 520"/>
                <a:gd name="T12" fmla="*/ 94 w 228"/>
                <a:gd name="T13" fmla="*/ 520 h 520"/>
                <a:gd name="T14" fmla="*/ 142 w 228"/>
                <a:gd name="T15" fmla="*/ 520 h 520"/>
                <a:gd name="T16" fmla="*/ 137 w 228"/>
                <a:gd name="T17" fmla="*/ 197 h 520"/>
                <a:gd name="T18" fmla="*/ 228 w 228"/>
                <a:gd name="T19" fmla="*/ 9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520">
                  <a:moveTo>
                    <a:pt x="228" y="91"/>
                  </a:moveTo>
                  <a:lnTo>
                    <a:pt x="129" y="149"/>
                  </a:lnTo>
                  <a:lnTo>
                    <a:pt x="114" y="0"/>
                  </a:lnTo>
                  <a:lnTo>
                    <a:pt x="99" y="149"/>
                  </a:lnTo>
                  <a:lnTo>
                    <a:pt x="0" y="91"/>
                  </a:lnTo>
                  <a:lnTo>
                    <a:pt x="91" y="197"/>
                  </a:lnTo>
                  <a:lnTo>
                    <a:pt x="94" y="520"/>
                  </a:lnTo>
                  <a:lnTo>
                    <a:pt x="142" y="520"/>
                  </a:lnTo>
                  <a:lnTo>
                    <a:pt x="137" y="197"/>
                  </a:lnTo>
                  <a:lnTo>
                    <a:pt x="228" y="9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2299891" y="5621337"/>
            <a:ext cx="554037" cy="930275"/>
            <a:chOff x="5067301" y="5932488"/>
            <a:chExt cx="554037" cy="930275"/>
          </a:xfrm>
        </p:grpSpPr>
        <p:sp>
          <p:nvSpPr>
            <p:cNvPr id="11" name="Freeform 9"/>
            <p:cNvSpPr>
              <a:spLocks/>
            </p:cNvSpPr>
            <p:nvPr/>
          </p:nvSpPr>
          <p:spPr bwMode="auto">
            <a:xfrm>
              <a:off x="5224463" y="6208713"/>
              <a:ext cx="147638" cy="65405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5122863" y="5932488"/>
              <a:ext cx="498475" cy="525463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5235576" y="6064250"/>
              <a:ext cx="301625" cy="27622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5067301" y="6408738"/>
              <a:ext cx="220663" cy="1762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704682" y="6085681"/>
            <a:ext cx="827087" cy="481013"/>
            <a:chOff x="8966201" y="6076950"/>
            <a:chExt cx="827087" cy="481013"/>
          </a:xfrm>
        </p:grpSpPr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979328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9504363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924718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8974138" y="6076950"/>
              <a:ext cx="0" cy="481013"/>
            </a:xfrm>
            <a:prstGeom prst="line">
              <a:avLst/>
            </a:prstGeom>
            <a:noFill/>
            <a:ln w="11271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>
              <a:off x="8966201" y="6324600"/>
              <a:ext cx="803275" cy="0"/>
            </a:xfrm>
            <a:prstGeom prst="line">
              <a:avLst/>
            </a:prstGeom>
            <a:noFill/>
            <a:ln w="144463" cap="flat">
              <a:solidFill>
                <a:srgbClr val="FF75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356497" y="5110956"/>
            <a:ext cx="1230313" cy="1411288"/>
            <a:chOff x="5938838" y="-787400"/>
            <a:chExt cx="1230313" cy="1411288"/>
          </a:xfrm>
        </p:grpSpPr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6827838" y="-676275"/>
              <a:ext cx="241300" cy="754063"/>
            </a:xfrm>
            <a:prstGeom prst="rect">
              <a:avLst/>
            </a:prstGeom>
            <a:solidFill>
              <a:srgbClr val="FFC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6827838" y="-787400"/>
              <a:ext cx="241300" cy="127000"/>
            </a:xfrm>
            <a:prstGeom prst="rect">
              <a:avLst/>
            </a:prstGeom>
            <a:solidFill>
              <a:srgbClr val="D760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auto">
            <a:xfrm>
              <a:off x="5967413" y="-639762"/>
              <a:ext cx="1177925" cy="1263650"/>
            </a:xfrm>
            <a:custGeom>
              <a:avLst/>
              <a:gdLst>
                <a:gd name="T0" fmla="*/ 742 w 742"/>
                <a:gd name="T1" fmla="*/ 796 h 796"/>
                <a:gd name="T2" fmla="*/ 742 w 742"/>
                <a:gd name="T3" fmla="*/ 379 h 796"/>
                <a:gd name="T4" fmla="*/ 372 w 742"/>
                <a:gd name="T5" fmla="*/ 0 h 796"/>
                <a:gd name="T6" fmla="*/ 0 w 742"/>
                <a:gd name="T7" fmla="*/ 379 h 796"/>
                <a:gd name="T8" fmla="*/ 0 w 742"/>
                <a:gd name="T9" fmla="*/ 796 h 796"/>
                <a:gd name="T10" fmla="*/ 742 w 742"/>
                <a:gd name="T11" fmla="*/ 796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2" h="796">
                  <a:moveTo>
                    <a:pt x="742" y="796"/>
                  </a:moveTo>
                  <a:lnTo>
                    <a:pt x="742" y="379"/>
                  </a:lnTo>
                  <a:lnTo>
                    <a:pt x="372" y="0"/>
                  </a:lnTo>
                  <a:lnTo>
                    <a:pt x="0" y="379"/>
                  </a:lnTo>
                  <a:lnTo>
                    <a:pt x="0" y="796"/>
                  </a:lnTo>
                  <a:lnTo>
                    <a:pt x="742" y="796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auto">
            <a:xfrm>
              <a:off x="5938838" y="-663575"/>
              <a:ext cx="1230313" cy="661988"/>
            </a:xfrm>
            <a:custGeom>
              <a:avLst/>
              <a:gdLst>
                <a:gd name="T0" fmla="*/ 0 w 775"/>
                <a:gd name="T1" fmla="*/ 402 h 417"/>
                <a:gd name="T2" fmla="*/ 385 w 775"/>
                <a:gd name="T3" fmla="*/ 0 h 417"/>
                <a:gd name="T4" fmla="*/ 775 w 775"/>
                <a:gd name="T5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5" h="417">
                  <a:moveTo>
                    <a:pt x="0" y="402"/>
                  </a:moveTo>
                  <a:lnTo>
                    <a:pt x="385" y="0"/>
                  </a:lnTo>
                  <a:lnTo>
                    <a:pt x="775" y="417"/>
                  </a:lnTo>
                </a:path>
              </a:pathLst>
            </a:custGeom>
            <a:noFill/>
            <a:ln w="120650" cap="flat">
              <a:solidFill>
                <a:srgbClr val="D7603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auto">
            <a:xfrm>
              <a:off x="6111876" y="46038"/>
              <a:ext cx="144463" cy="328613"/>
            </a:xfrm>
            <a:custGeom>
              <a:avLst/>
              <a:gdLst>
                <a:gd name="T0" fmla="*/ 36 w 36"/>
                <a:gd name="T1" fmla="*/ 82 h 82"/>
                <a:gd name="T2" fmla="*/ 36 w 36"/>
                <a:gd name="T3" fmla="*/ 23 h 82"/>
                <a:gd name="T4" fmla="*/ 18 w 36"/>
                <a:gd name="T5" fmla="*/ 0 h 82"/>
                <a:gd name="T6" fmla="*/ 0 w 36"/>
                <a:gd name="T7" fmla="*/ 23 h 82"/>
                <a:gd name="T8" fmla="*/ 0 w 36"/>
                <a:gd name="T9" fmla="*/ 82 h 82"/>
                <a:gd name="T10" fmla="*/ 36 w 36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82">
                  <a:moveTo>
                    <a:pt x="36" y="82"/>
                  </a:moveTo>
                  <a:cubicBezTo>
                    <a:pt x="36" y="23"/>
                    <a:pt x="36" y="23"/>
                    <a:pt x="36" y="23"/>
                  </a:cubicBezTo>
                  <a:cubicBezTo>
                    <a:pt x="36" y="10"/>
                    <a:pt x="28" y="0"/>
                    <a:pt x="18" y="0"/>
                  </a:cubicBezTo>
                  <a:cubicBezTo>
                    <a:pt x="8" y="0"/>
                    <a:pt x="0" y="10"/>
                    <a:pt x="0" y="23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6" y="82"/>
                  </a:lnTo>
                  <a:close/>
                </a:path>
              </a:pathLst>
            </a:cu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39"/>
            <p:cNvSpPr>
              <a:spLocks/>
            </p:cNvSpPr>
            <p:nvPr/>
          </p:nvSpPr>
          <p:spPr bwMode="auto">
            <a:xfrm>
              <a:off x="6872288" y="46038"/>
              <a:ext cx="147638" cy="328613"/>
            </a:xfrm>
            <a:custGeom>
              <a:avLst/>
              <a:gdLst>
                <a:gd name="T0" fmla="*/ 37 w 37"/>
                <a:gd name="T1" fmla="*/ 82 h 82"/>
                <a:gd name="T2" fmla="*/ 37 w 37"/>
                <a:gd name="T3" fmla="*/ 22 h 82"/>
                <a:gd name="T4" fmla="*/ 18 w 37"/>
                <a:gd name="T5" fmla="*/ 0 h 82"/>
                <a:gd name="T6" fmla="*/ 0 w 37"/>
                <a:gd name="T7" fmla="*/ 22 h 82"/>
                <a:gd name="T8" fmla="*/ 0 w 37"/>
                <a:gd name="T9" fmla="*/ 82 h 82"/>
                <a:gd name="T10" fmla="*/ 37 w 37"/>
                <a:gd name="T11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82">
                  <a:moveTo>
                    <a:pt x="37" y="82"/>
                  </a:moveTo>
                  <a:cubicBezTo>
                    <a:pt x="37" y="22"/>
                    <a:pt x="37" y="22"/>
                    <a:pt x="37" y="22"/>
                  </a:cubicBezTo>
                  <a:cubicBezTo>
                    <a:pt x="37" y="10"/>
                    <a:pt x="28" y="0"/>
                    <a:pt x="18" y="0"/>
                  </a:cubicBezTo>
                  <a:cubicBezTo>
                    <a:pt x="8" y="0"/>
                    <a:pt x="0" y="10"/>
                    <a:pt x="0" y="22"/>
                  </a:cubicBezTo>
                  <a:cubicBezTo>
                    <a:pt x="0" y="82"/>
                    <a:pt x="0" y="82"/>
                    <a:pt x="0" y="82"/>
                  </a:cubicBezTo>
                  <a:lnTo>
                    <a:pt x="37" y="82"/>
                  </a:lnTo>
                  <a:close/>
                </a:path>
              </a:pathLst>
            </a:cu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6400801" y="-306387"/>
              <a:ext cx="309563" cy="307975"/>
            </a:xfrm>
            <a:prstGeom prst="ellipse">
              <a:avLst/>
            </a:prstGeom>
            <a:solidFill>
              <a:srgbClr val="FFFFFF"/>
            </a:solidFill>
            <a:ln w="80963" cap="flat">
              <a:solidFill>
                <a:srgbClr val="D7603C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6405563" y="227013"/>
              <a:ext cx="301625" cy="396875"/>
            </a:xfrm>
            <a:prstGeom prst="rect">
              <a:avLst/>
            </a:prstGeom>
            <a:solidFill>
              <a:srgbClr val="8E50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2817813" y="4741195"/>
            <a:ext cx="1165227" cy="1738980"/>
            <a:chOff x="6040438" y="5422900"/>
            <a:chExt cx="835025" cy="1246188"/>
          </a:xfrm>
        </p:grpSpPr>
        <p:sp>
          <p:nvSpPr>
            <p:cNvPr id="51" name="Freeform 5"/>
            <p:cNvSpPr>
              <a:spLocks/>
            </p:cNvSpPr>
            <p:nvPr/>
          </p:nvSpPr>
          <p:spPr bwMode="auto">
            <a:xfrm>
              <a:off x="6040438" y="5422900"/>
              <a:ext cx="835025" cy="833438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6"/>
            <p:cNvSpPr>
              <a:spLocks/>
            </p:cNvSpPr>
            <p:nvPr/>
          </p:nvSpPr>
          <p:spPr bwMode="auto">
            <a:xfrm>
              <a:off x="6284913" y="5843588"/>
              <a:ext cx="361950" cy="825500"/>
            </a:xfrm>
            <a:custGeom>
              <a:avLst/>
              <a:gdLst>
                <a:gd name="T0" fmla="*/ 228 w 228"/>
                <a:gd name="T1" fmla="*/ 91 h 520"/>
                <a:gd name="T2" fmla="*/ 129 w 228"/>
                <a:gd name="T3" fmla="*/ 149 h 520"/>
                <a:gd name="T4" fmla="*/ 114 w 228"/>
                <a:gd name="T5" fmla="*/ 0 h 520"/>
                <a:gd name="T6" fmla="*/ 99 w 228"/>
                <a:gd name="T7" fmla="*/ 149 h 520"/>
                <a:gd name="T8" fmla="*/ 0 w 228"/>
                <a:gd name="T9" fmla="*/ 91 h 520"/>
                <a:gd name="T10" fmla="*/ 91 w 228"/>
                <a:gd name="T11" fmla="*/ 197 h 520"/>
                <a:gd name="T12" fmla="*/ 94 w 228"/>
                <a:gd name="T13" fmla="*/ 520 h 520"/>
                <a:gd name="T14" fmla="*/ 142 w 228"/>
                <a:gd name="T15" fmla="*/ 520 h 520"/>
                <a:gd name="T16" fmla="*/ 137 w 228"/>
                <a:gd name="T17" fmla="*/ 197 h 520"/>
                <a:gd name="T18" fmla="*/ 228 w 228"/>
                <a:gd name="T19" fmla="*/ 9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8" h="520">
                  <a:moveTo>
                    <a:pt x="228" y="91"/>
                  </a:moveTo>
                  <a:lnTo>
                    <a:pt x="129" y="149"/>
                  </a:lnTo>
                  <a:lnTo>
                    <a:pt x="114" y="0"/>
                  </a:lnTo>
                  <a:lnTo>
                    <a:pt x="99" y="149"/>
                  </a:lnTo>
                  <a:lnTo>
                    <a:pt x="0" y="91"/>
                  </a:lnTo>
                  <a:lnTo>
                    <a:pt x="91" y="197"/>
                  </a:lnTo>
                  <a:lnTo>
                    <a:pt x="94" y="520"/>
                  </a:lnTo>
                  <a:lnTo>
                    <a:pt x="142" y="520"/>
                  </a:lnTo>
                  <a:lnTo>
                    <a:pt x="137" y="197"/>
                  </a:lnTo>
                  <a:lnTo>
                    <a:pt x="228" y="9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1614184" y="5586413"/>
            <a:ext cx="554037" cy="930275"/>
            <a:chOff x="5067301" y="5932488"/>
            <a:chExt cx="554037" cy="930275"/>
          </a:xfrm>
        </p:grpSpPr>
        <p:sp>
          <p:nvSpPr>
            <p:cNvPr id="54" name="Freeform 9"/>
            <p:cNvSpPr>
              <a:spLocks/>
            </p:cNvSpPr>
            <p:nvPr/>
          </p:nvSpPr>
          <p:spPr bwMode="auto">
            <a:xfrm>
              <a:off x="5224463" y="6208713"/>
              <a:ext cx="147638" cy="654050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10"/>
            <p:cNvSpPr>
              <a:spLocks/>
            </p:cNvSpPr>
            <p:nvPr/>
          </p:nvSpPr>
          <p:spPr bwMode="auto">
            <a:xfrm>
              <a:off x="5122863" y="5932488"/>
              <a:ext cx="498475" cy="525463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11"/>
            <p:cNvSpPr>
              <a:spLocks/>
            </p:cNvSpPr>
            <p:nvPr/>
          </p:nvSpPr>
          <p:spPr bwMode="auto">
            <a:xfrm>
              <a:off x="5235576" y="6064250"/>
              <a:ext cx="301625" cy="276225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12"/>
            <p:cNvSpPr>
              <a:spLocks/>
            </p:cNvSpPr>
            <p:nvPr/>
          </p:nvSpPr>
          <p:spPr bwMode="auto">
            <a:xfrm>
              <a:off x="5067301" y="6408738"/>
              <a:ext cx="220663" cy="176213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2" name="Freeform 122"/>
          <p:cNvSpPr>
            <a:spLocks/>
          </p:cNvSpPr>
          <p:nvPr/>
        </p:nvSpPr>
        <p:spPr bwMode="auto">
          <a:xfrm>
            <a:off x="-153988" y="6469063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7" name="Picture 4" descr="Tổng hợp 65 từ vựng tiếng Anh về đồ dùng học tập - Step Up English">
            <a:extLst>
              <a:ext uri="{FF2B5EF4-FFF2-40B4-BE49-F238E27FC236}">
                <a16:creationId xmlns:a16="http://schemas.microsoft.com/office/drawing/2014/main" id="{41011D7D-022A-4ADF-A189-FC3911819C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0" t="11506" r="32314" b="24494"/>
          <a:stretch/>
        </p:blipFill>
        <p:spPr bwMode="auto">
          <a:xfrm>
            <a:off x="5559684" y="1508219"/>
            <a:ext cx="2834993" cy="229212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6" descr="Hình ảnh Hộp Màu Vàng Khung Bìa Sổ Tay, Sổ Tay, Clip Nghệ Thuật, Máy Tính  Xách Tay trong suốt PNG và Vector để tải xuống miễn phí">
            <a:extLst>
              <a:ext uri="{FF2B5EF4-FFF2-40B4-BE49-F238E27FC236}">
                <a16:creationId xmlns:a16="http://schemas.microsoft.com/office/drawing/2014/main" id="{384D6B88-E344-45F2-BF9F-3E69A7EA4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4" t="3751" r="8385" b="3751"/>
          <a:stretch>
            <a:fillRect/>
          </a:stretch>
        </p:blipFill>
        <p:spPr bwMode="auto">
          <a:xfrm>
            <a:off x="8630425" y="2309547"/>
            <a:ext cx="30099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" name="TextBox 3">
            <a:extLst>
              <a:ext uri="{FF2B5EF4-FFF2-40B4-BE49-F238E27FC236}">
                <a16:creationId xmlns:a16="http://schemas.microsoft.com/office/drawing/2014/main" id="{AE13EF55-AA14-4297-A019-FD6907030CEC}"/>
              </a:ext>
            </a:extLst>
          </p:cNvPr>
          <p:cNvSpPr txBox="1">
            <a:spLocks noChangeArrowheads="1"/>
          </p:cNvSpPr>
          <p:nvPr/>
        </p:nvSpPr>
        <p:spPr bwMode="auto">
          <a:xfrm rot="1395851">
            <a:off x="9800848" y="3434396"/>
            <a:ext cx="1981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Vở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nháp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5559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>
            <a:off x="-153988" y="4256628"/>
            <a:ext cx="6021388" cy="2544223"/>
            <a:chOff x="-153988" y="4656138"/>
            <a:chExt cx="5256213" cy="2220913"/>
          </a:xfrm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-153988" y="5380038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BBC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114300" y="5843588"/>
              <a:ext cx="398463" cy="909638"/>
            </a:xfrm>
            <a:custGeom>
              <a:avLst/>
              <a:gdLst>
                <a:gd name="T0" fmla="*/ 251 w 251"/>
                <a:gd name="T1" fmla="*/ 100 h 573"/>
                <a:gd name="T2" fmla="*/ 142 w 251"/>
                <a:gd name="T3" fmla="*/ 164 h 573"/>
                <a:gd name="T4" fmla="*/ 126 w 251"/>
                <a:gd name="T5" fmla="*/ 0 h 573"/>
                <a:gd name="T6" fmla="*/ 109 w 251"/>
                <a:gd name="T7" fmla="*/ 164 h 573"/>
                <a:gd name="T8" fmla="*/ 0 w 251"/>
                <a:gd name="T9" fmla="*/ 100 h 573"/>
                <a:gd name="T10" fmla="*/ 101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0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0"/>
                  </a:moveTo>
                  <a:lnTo>
                    <a:pt x="142" y="164"/>
                  </a:lnTo>
                  <a:lnTo>
                    <a:pt x="126" y="0"/>
                  </a:lnTo>
                  <a:lnTo>
                    <a:pt x="109" y="164"/>
                  </a:lnTo>
                  <a:lnTo>
                    <a:pt x="0" y="100"/>
                  </a:lnTo>
                  <a:lnTo>
                    <a:pt x="101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0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4356100" y="6223001"/>
              <a:ext cx="746125" cy="361950"/>
            </a:xfrm>
            <a:custGeom>
              <a:avLst/>
              <a:gdLst>
                <a:gd name="T0" fmla="*/ 168 w 169"/>
                <a:gd name="T1" fmla="*/ 82 h 82"/>
                <a:gd name="T2" fmla="*/ 169 w 169"/>
                <a:gd name="T3" fmla="*/ 72 h 82"/>
                <a:gd name="T4" fmla="*/ 126 w 169"/>
                <a:gd name="T5" fmla="*/ 29 h 82"/>
                <a:gd name="T6" fmla="*/ 123 w 169"/>
                <a:gd name="T7" fmla="*/ 30 h 82"/>
                <a:gd name="T8" fmla="*/ 86 w 169"/>
                <a:gd name="T9" fmla="*/ 0 h 82"/>
                <a:gd name="T10" fmla="*/ 47 w 169"/>
                <a:gd name="T11" fmla="*/ 38 h 82"/>
                <a:gd name="T12" fmla="*/ 37 w 169"/>
                <a:gd name="T13" fmla="*/ 37 h 82"/>
                <a:gd name="T14" fmla="*/ 0 w 169"/>
                <a:gd name="T15" fmla="*/ 73 h 82"/>
                <a:gd name="T16" fmla="*/ 1 w 169"/>
                <a:gd name="T17" fmla="*/ 82 h 82"/>
                <a:gd name="T18" fmla="*/ 168 w 169"/>
                <a:gd name="T1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9" h="82">
                  <a:moveTo>
                    <a:pt x="168" y="82"/>
                  </a:moveTo>
                  <a:cubicBezTo>
                    <a:pt x="169" y="79"/>
                    <a:pt x="169" y="76"/>
                    <a:pt x="169" y="72"/>
                  </a:cubicBezTo>
                  <a:cubicBezTo>
                    <a:pt x="169" y="49"/>
                    <a:pt x="150" y="29"/>
                    <a:pt x="126" y="29"/>
                  </a:cubicBezTo>
                  <a:cubicBezTo>
                    <a:pt x="125" y="30"/>
                    <a:pt x="124" y="30"/>
                    <a:pt x="123" y="30"/>
                  </a:cubicBezTo>
                  <a:cubicBezTo>
                    <a:pt x="119" y="13"/>
                    <a:pt x="103" y="0"/>
                    <a:pt x="86" y="0"/>
                  </a:cubicBezTo>
                  <a:cubicBezTo>
                    <a:pt x="65" y="0"/>
                    <a:pt x="47" y="18"/>
                    <a:pt x="47" y="38"/>
                  </a:cubicBezTo>
                  <a:cubicBezTo>
                    <a:pt x="44" y="37"/>
                    <a:pt x="41" y="37"/>
                    <a:pt x="37" y="37"/>
                  </a:cubicBezTo>
                  <a:cubicBezTo>
                    <a:pt x="17" y="37"/>
                    <a:pt x="0" y="53"/>
                    <a:pt x="0" y="73"/>
                  </a:cubicBezTo>
                  <a:cubicBezTo>
                    <a:pt x="0" y="76"/>
                    <a:pt x="1" y="79"/>
                    <a:pt x="1" y="82"/>
                  </a:cubicBezTo>
                  <a:cubicBezTo>
                    <a:pt x="168" y="82"/>
                    <a:pt x="168" y="82"/>
                    <a:pt x="168" y="82"/>
                  </a:cubicBezTo>
                </a:path>
              </a:pathLst>
            </a:custGeom>
            <a:solidFill>
              <a:srgbClr val="FFC0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606925" y="6443663"/>
              <a:ext cx="93663" cy="101600"/>
            </a:xfrm>
            <a:custGeom>
              <a:avLst/>
              <a:gdLst>
                <a:gd name="T0" fmla="*/ 19 w 21"/>
                <a:gd name="T1" fmla="*/ 5 h 23"/>
                <a:gd name="T2" fmla="*/ 8 w 21"/>
                <a:gd name="T3" fmla="*/ 1 h 23"/>
                <a:gd name="T4" fmla="*/ 3 w 21"/>
                <a:gd name="T5" fmla="*/ 4 h 23"/>
                <a:gd name="T6" fmla="*/ 1 w 21"/>
                <a:gd name="T7" fmla="*/ 13 h 23"/>
                <a:gd name="T8" fmla="*/ 17 w 21"/>
                <a:gd name="T9" fmla="*/ 18 h 23"/>
                <a:gd name="T10" fmla="*/ 19 w 21"/>
                <a:gd name="T11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3">
                  <a:moveTo>
                    <a:pt x="19" y="5"/>
                  </a:moveTo>
                  <a:cubicBezTo>
                    <a:pt x="17" y="1"/>
                    <a:pt x="12" y="0"/>
                    <a:pt x="8" y="1"/>
                  </a:cubicBezTo>
                  <a:cubicBezTo>
                    <a:pt x="6" y="2"/>
                    <a:pt x="4" y="3"/>
                    <a:pt x="3" y="4"/>
                  </a:cubicBezTo>
                  <a:cubicBezTo>
                    <a:pt x="1" y="6"/>
                    <a:pt x="0" y="10"/>
                    <a:pt x="1" y="13"/>
                  </a:cubicBezTo>
                  <a:cubicBezTo>
                    <a:pt x="3" y="20"/>
                    <a:pt x="12" y="23"/>
                    <a:pt x="17" y="18"/>
                  </a:cubicBezTo>
                  <a:cubicBezTo>
                    <a:pt x="20" y="14"/>
                    <a:pt x="21" y="9"/>
                    <a:pt x="19" y="5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10"/>
            <p:cNvSpPr>
              <a:spLocks/>
            </p:cNvSpPr>
            <p:nvPr/>
          </p:nvSpPr>
          <p:spPr bwMode="auto">
            <a:xfrm>
              <a:off x="4616450" y="6324601"/>
              <a:ext cx="123825" cy="93663"/>
            </a:xfrm>
            <a:custGeom>
              <a:avLst/>
              <a:gdLst>
                <a:gd name="T0" fmla="*/ 16 w 28"/>
                <a:gd name="T1" fmla="*/ 0 h 21"/>
                <a:gd name="T2" fmla="*/ 16 w 28"/>
                <a:gd name="T3" fmla="*/ 21 h 21"/>
                <a:gd name="T4" fmla="*/ 16 w 28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28" y="21"/>
                    <a:pt x="28" y="0"/>
                    <a:pt x="16" y="0"/>
                  </a:cubicBezTo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11"/>
            <p:cNvSpPr>
              <a:spLocks/>
            </p:cNvSpPr>
            <p:nvPr/>
          </p:nvSpPr>
          <p:spPr bwMode="auto">
            <a:xfrm>
              <a:off x="4784725" y="6421438"/>
              <a:ext cx="87313" cy="101600"/>
            </a:xfrm>
            <a:custGeom>
              <a:avLst/>
              <a:gdLst>
                <a:gd name="T0" fmla="*/ 18 w 20"/>
                <a:gd name="T1" fmla="*/ 5 h 23"/>
                <a:gd name="T2" fmla="*/ 15 w 20"/>
                <a:gd name="T3" fmla="*/ 2 h 23"/>
                <a:gd name="T4" fmla="*/ 5 w 20"/>
                <a:gd name="T5" fmla="*/ 3 h 23"/>
                <a:gd name="T6" fmla="*/ 1 w 20"/>
                <a:gd name="T7" fmla="*/ 6 h 23"/>
                <a:gd name="T8" fmla="*/ 0 w 20"/>
                <a:gd name="T9" fmla="*/ 12 h 23"/>
                <a:gd name="T10" fmla="*/ 7 w 20"/>
                <a:gd name="T11" fmla="*/ 21 h 23"/>
                <a:gd name="T12" fmla="*/ 19 w 20"/>
                <a:gd name="T13" fmla="*/ 17 h 23"/>
                <a:gd name="T14" fmla="*/ 20 w 20"/>
                <a:gd name="T15" fmla="*/ 12 h 23"/>
                <a:gd name="T16" fmla="*/ 18 w 20"/>
                <a:gd name="T17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23">
                  <a:moveTo>
                    <a:pt x="18" y="5"/>
                  </a:moveTo>
                  <a:cubicBezTo>
                    <a:pt x="17" y="4"/>
                    <a:pt x="16" y="3"/>
                    <a:pt x="15" y="2"/>
                  </a:cubicBezTo>
                  <a:cubicBezTo>
                    <a:pt x="12" y="1"/>
                    <a:pt x="8" y="0"/>
                    <a:pt x="5" y="3"/>
                  </a:cubicBezTo>
                  <a:cubicBezTo>
                    <a:pt x="3" y="4"/>
                    <a:pt x="2" y="5"/>
                    <a:pt x="1" y="6"/>
                  </a:cubicBezTo>
                  <a:cubicBezTo>
                    <a:pt x="0" y="8"/>
                    <a:pt x="0" y="10"/>
                    <a:pt x="0" y="12"/>
                  </a:cubicBezTo>
                  <a:cubicBezTo>
                    <a:pt x="0" y="16"/>
                    <a:pt x="3" y="20"/>
                    <a:pt x="7" y="21"/>
                  </a:cubicBezTo>
                  <a:cubicBezTo>
                    <a:pt x="12" y="23"/>
                    <a:pt x="17" y="21"/>
                    <a:pt x="19" y="17"/>
                  </a:cubicBezTo>
                  <a:cubicBezTo>
                    <a:pt x="20" y="15"/>
                    <a:pt x="20" y="13"/>
                    <a:pt x="20" y="12"/>
                  </a:cubicBezTo>
                  <a:cubicBezTo>
                    <a:pt x="20" y="9"/>
                    <a:pt x="20" y="7"/>
                    <a:pt x="18" y="5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Freeform 12"/>
            <p:cNvSpPr>
              <a:spLocks/>
            </p:cNvSpPr>
            <p:nvPr/>
          </p:nvSpPr>
          <p:spPr bwMode="auto">
            <a:xfrm>
              <a:off x="4916487" y="6448426"/>
              <a:ext cx="106363" cy="84138"/>
            </a:xfrm>
            <a:custGeom>
              <a:avLst/>
              <a:gdLst>
                <a:gd name="T0" fmla="*/ 12 w 24"/>
                <a:gd name="T1" fmla="*/ 0 h 19"/>
                <a:gd name="T2" fmla="*/ 12 w 24"/>
                <a:gd name="T3" fmla="*/ 19 h 19"/>
                <a:gd name="T4" fmla="*/ 12 w 24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12" y="0"/>
                  </a:moveTo>
                  <a:cubicBezTo>
                    <a:pt x="0" y="0"/>
                    <a:pt x="0" y="19"/>
                    <a:pt x="12" y="19"/>
                  </a:cubicBezTo>
                  <a:cubicBezTo>
                    <a:pt x="24" y="19"/>
                    <a:pt x="24" y="0"/>
                    <a:pt x="12" y="0"/>
                  </a:cubicBez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13"/>
            <p:cNvSpPr>
              <a:spLocks noEditPoints="1"/>
            </p:cNvSpPr>
            <p:nvPr/>
          </p:nvSpPr>
          <p:spPr bwMode="auto">
            <a:xfrm>
              <a:off x="4356100" y="6381751"/>
              <a:ext cx="206375" cy="163513"/>
            </a:xfrm>
            <a:custGeom>
              <a:avLst/>
              <a:gdLst>
                <a:gd name="T0" fmla="*/ 47 w 47"/>
                <a:gd name="T1" fmla="*/ 2 h 37"/>
                <a:gd name="T2" fmla="*/ 47 w 47"/>
                <a:gd name="T3" fmla="*/ 2 h 37"/>
                <a:gd name="T4" fmla="*/ 47 w 47"/>
                <a:gd name="T5" fmla="*/ 2 h 37"/>
                <a:gd name="T6" fmla="*/ 47 w 47"/>
                <a:gd name="T7" fmla="*/ 2 h 37"/>
                <a:gd name="T8" fmla="*/ 47 w 47"/>
                <a:gd name="T9" fmla="*/ 2 h 37"/>
                <a:gd name="T10" fmla="*/ 47 w 47"/>
                <a:gd name="T11" fmla="*/ 2 h 37"/>
                <a:gd name="T12" fmla="*/ 47 w 47"/>
                <a:gd name="T13" fmla="*/ 2 h 37"/>
                <a:gd name="T14" fmla="*/ 47 w 47"/>
                <a:gd name="T15" fmla="*/ 2 h 37"/>
                <a:gd name="T16" fmla="*/ 47 w 47"/>
                <a:gd name="T17" fmla="*/ 2 h 37"/>
                <a:gd name="T18" fmla="*/ 47 w 47"/>
                <a:gd name="T19" fmla="*/ 2 h 37"/>
                <a:gd name="T20" fmla="*/ 47 w 47"/>
                <a:gd name="T21" fmla="*/ 2 h 37"/>
                <a:gd name="T22" fmla="*/ 47 w 47"/>
                <a:gd name="T23" fmla="*/ 2 h 37"/>
                <a:gd name="T24" fmla="*/ 47 w 47"/>
                <a:gd name="T25" fmla="*/ 2 h 37"/>
                <a:gd name="T26" fmla="*/ 47 w 47"/>
                <a:gd name="T27" fmla="*/ 2 h 37"/>
                <a:gd name="T28" fmla="*/ 47 w 47"/>
                <a:gd name="T29" fmla="*/ 2 h 37"/>
                <a:gd name="T30" fmla="*/ 47 w 47"/>
                <a:gd name="T31" fmla="*/ 2 h 37"/>
                <a:gd name="T32" fmla="*/ 47 w 47"/>
                <a:gd name="T33" fmla="*/ 2 h 37"/>
                <a:gd name="T34" fmla="*/ 47 w 47"/>
                <a:gd name="T35" fmla="*/ 2 h 37"/>
                <a:gd name="T36" fmla="*/ 47 w 47"/>
                <a:gd name="T37" fmla="*/ 1 h 37"/>
                <a:gd name="T38" fmla="*/ 47 w 47"/>
                <a:gd name="T39" fmla="*/ 1 h 37"/>
                <a:gd name="T40" fmla="*/ 47 w 47"/>
                <a:gd name="T41" fmla="*/ 1 h 37"/>
                <a:gd name="T42" fmla="*/ 47 w 47"/>
                <a:gd name="T43" fmla="*/ 1 h 37"/>
                <a:gd name="T44" fmla="*/ 47 w 47"/>
                <a:gd name="T45" fmla="*/ 1 h 37"/>
                <a:gd name="T46" fmla="*/ 47 w 47"/>
                <a:gd name="T47" fmla="*/ 1 h 37"/>
                <a:gd name="T48" fmla="*/ 47 w 47"/>
                <a:gd name="T49" fmla="*/ 1 h 37"/>
                <a:gd name="T50" fmla="*/ 47 w 47"/>
                <a:gd name="T51" fmla="*/ 1 h 37"/>
                <a:gd name="T52" fmla="*/ 47 w 47"/>
                <a:gd name="T53" fmla="*/ 1 h 37"/>
                <a:gd name="T54" fmla="*/ 47 w 47"/>
                <a:gd name="T55" fmla="*/ 1 h 37"/>
                <a:gd name="T56" fmla="*/ 47 w 47"/>
                <a:gd name="T57" fmla="*/ 1 h 37"/>
                <a:gd name="T58" fmla="*/ 47 w 47"/>
                <a:gd name="T59" fmla="*/ 1 h 37"/>
                <a:gd name="T60" fmla="*/ 47 w 47"/>
                <a:gd name="T61" fmla="*/ 1 h 37"/>
                <a:gd name="T62" fmla="*/ 47 w 47"/>
                <a:gd name="T63" fmla="*/ 1 h 37"/>
                <a:gd name="T64" fmla="*/ 47 w 47"/>
                <a:gd name="T65" fmla="*/ 1 h 37"/>
                <a:gd name="T66" fmla="*/ 47 w 47"/>
                <a:gd name="T67" fmla="*/ 1 h 37"/>
                <a:gd name="T68" fmla="*/ 47 w 47"/>
                <a:gd name="T69" fmla="*/ 1 h 37"/>
                <a:gd name="T70" fmla="*/ 47 w 47"/>
                <a:gd name="T71" fmla="*/ 1 h 37"/>
                <a:gd name="T72" fmla="*/ 37 w 47"/>
                <a:gd name="T73" fmla="*/ 1 h 37"/>
                <a:gd name="T74" fmla="*/ 0 w 47"/>
                <a:gd name="T75" fmla="*/ 37 h 37"/>
                <a:gd name="T76" fmla="*/ 0 w 47"/>
                <a:gd name="T77" fmla="*/ 37 h 37"/>
                <a:gd name="T78" fmla="*/ 37 w 47"/>
                <a:gd name="T79" fmla="*/ 1 h 37"/>
                <a:gd name="T80" fmla="*/ 47 w 47"/>
                <a:gd name="T81" fmla="*/ 2 h 37"/>
                <a:gd name="T82" fmla="*/ 47 w 47"/>
                <a:gd name="T83" fmla="*/ 2 h 37"/>
                <a:gd name="T84" fmla="*/ 47 w 47"/>
                <a:gd name="T85" fmla="*/ 2 h 37"/>
                <a:gd name="T86" fmla="*/ 37 w 47"/>
                <a:gd name="T87" fmla="*/ 1 h 37"/>
                <a:gd name="T88" fmla="*/ 47 w 47"/>
                <a:gd name="T89" fmla="*/ 1 h 37"/>
                <a:gd name="T90" fmla="*/ 47 w 47"/>
                <a:gd name="T91" fmla="*/ 1 h 37"/>
                <a:gd name="T92" fmla="*/ 47 w 47"/>
                <a:gd name="T93" fmla="*/ 1 h 37"/>
                <a:gd name="T94" fmla="*/ 47 w 47"/>
                <a:gd name="T95" fmla="*/ 1 h 37"/>
                <a:gd name="T96" fmla="*/ 47 w 47"/>
                <a:gd name="T97" fmla="*/ 1 h 37"/>
                <a:gd name="T98" fmla="*/ 47 w 47"/>
                <a:gd name="T99" fmla="*/ 1 h 37"/>
                <a:gd name="T100" fmla="*/ 47 w 47"/>
                <a:gd name="T101" fmla="*/ 0 h 37"/>
                <a:gd name="T102" fmla="*/ 47 w 47"/>
                <a:gd name="T103" fmla="*/ 0 h 37"/>
                <a:gd name="T104" fmla="*/ 47 w 47"/>
                <a:gd name="T105" fmla="*/ 0 h 37"/>
                <a:gd name="T106" fmla="*/ 47 w 47"/>
                <a:gd name="T107" fmla="*/ 0 h 37"/>
                <a:gd name="T108" fmla="*/ 47 w 47"/>
                <a:gd name="T109" fmla="*/ 0 h 37"/>
                <a:gd name="T110" fmla="*/ 47 w 47"/>
                <a:gd name="T1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7" h="37"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2"/>
                  </a:move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37" y="1"/>
                  </a:moveTo>
                  <a:cubicBezTo>
                    <a:pt x="17" y="1"/>
                    <a:pt x="0" y="1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17"/>
                    <a:pt x="17" y="1"/>
                    <a:pt x="37" y="1"/>
                  </a:cubicBezTo>
                  <a:cubicBezTo>
                    <a:pt x="41" y="1"/>
                    <a:pt x="44" y="1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7" y="2"/>
                    <a:pt x="47" y="2"/>
                    <a:pt x="47" y="2"/>
                  </a:cubicBezTo>
                  <a:cubicBezTo>
                    <a:pt x="44" y="1"/>
                    <a:pt x="41" y="1"/>
                    <a:pt x="3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1"/>
                  </a:moveTo>
                  <a:cubicBezTo>
                    <a:pt x="47" y="1"/>
                    <a:pt x="47" y="1"/>
                    <a:pt x="47" y="1"/>
                  </a:cubicBezTo>
                  <a:cubicBezTo>
                    <a:pt x="47" y="1"/>
                    <a:pt x="47" y="1"/>
                    <a:pt x="47" y="1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moveTo>
                    <a:pt x="47" y="0"/>
                  </a:move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Freeform 14"/>
            <p:cNvSpPr>
              <a:spLocks noEditPoints="1"/>
            </p:cNvSpPr>
            <p:nvPr/>
          </p:nvSpPr>
          <p:spPr bwMode="auto">
            <a:xfrm>
              <a:off x="4356100" y="6227763"/>
              <a:ext cx="352425" cy="357188"/>
            </a:xfrm>
            <a:custGeom>
              <a:avLst/>
              <a:gdLst>
                <a:gd name="T0" fmla="*/ 27 w 80"/>
                <a:gd name="T1" fmla="*/ 69 h 81"/>
                <a:gd name="T2" fmla="*/ 27 w 80"/>
                <a:gd name="T3" fmla="*/ 51 h 81"/>
                <a:gd name="T4" fmla="*/ 27 w 80"/>
                <a:gd name="T5" fmla="*/ 69 h 81"/>
                <a:gd name="T6" fmla="*/ 67 w 80"/>
                <a:gd name="T7" fmla="*/ 69 h 81"/>
                <a:gd name="T8" fmla="*/ 58 w 80"/>
                <a:gd name="T9" fmla="*/ 62 h 81"/>
                <a:gd name="T10" fmla="*/ 60 w 80"/>
                <a:gd name="T11" fmla="*/ 53 h 81"/>
                <a:gd name="T12" fmla="*/ 65 w 80"/>
                <a:gd name="T13" fmla="*/ 50 h 81"/>
                <a:gd name="T14" fmla="*/ 68 w 80"/>
                <a:gd name="T15" fmla="*/ 50 h 81"/>
                <a:gd name="T16" fmla="*/ 76 w 80"/>
                <a:gd name="T17" fmla="*/ 54 h 81"/>
                <a:gd name="T18" fmla="*/ 74 w 80"/>
                <a:gd name="T19" fmla="*/ 67 h 81"/>
                <a:gd name="T20" fmla="*/ 67 w 80"/>
                <a:gd name="T21" fmla="*/ 69 h 81"/>
                <a:gd name="T22" fmla="*/ 80 w 80"/>
                <a:gd name="T23" fmla="*/ 0 h 81"/>
                <a:gd name="T24" fmla="*/ 47 w 80"/>
                <a:gd name="T25" fmla="*/ 35 h 81"/>
                <a:gd name="T26" fmla="*/ 47 w 80"/>
                <a:gd name="T27" fmla="*/ 35 h 81"/>
                <a:gd name="T28" fmla="*/ 47 w 80"/>
                <a:gd name="T29" fmla="*/ 35 h 81"/>
                <a:gd name="T30" fmla="*/ 47 w 80"/>
                <a:gd name="T31" fmla="*/ 35 h 81"/>
                <a:gd name="T32" fmla="*/ 47 w 80"/>
                <a:gd name="T33" fmla="*/ 36 h 81"/>
                <a:gd name="T34" fmla="*/ 47 w 80"/>
                <a:gd name="T35" fmla="*/ 36 h 81"/>
                <a:gd name="T36" fmla="*/ 47 w 80"/>
                <a:gd name="T37" fmla="*/ 36 h 81"/>
                <a:gd name="T38" fmla="*/ 47 w 80"/>
                <a:gd name="T39" fmla="*/ 36 h 81"/>
                <a:gd name="T40" fmla="*/ 47 w 80"/>
                <a:gd name="T41" fmla="*/ 36 h 81"/>
                <a:gd name="T42" fmla="*/ 47 w 80"/>
                <a:gd name="T43" fmla="*/ 36 h 81"/>
                <a:gd name="T44" fmla="*/ 47 w 80"/>
                <a:gd name="T45" fmla="*/ 36 h 81"/>
                <a:gd name="T46" fmla="*/ 47 w 80"/>
                <a:gd name="T47" fmla="*/ 36 h 81"/>
                <a:gd name="T48" fmla="*/ 47 w 80"/>
                <a:gd name="T49" fmla="*/ 36 h 81"/>
                <a:gd name="T50" fmla="*/ 47 w 80"/>
                <a:gd name="T51" fmla="*/ 36 h 81"/>
                <a:gd name="T52" fmla="*/ 47 w 80"/>
                <a:gd name="T53" fmla="*/ 36 h 81"/>
                <a:gd name="T54" fmla="*/ 47 w 80"/>
                <a:gd name="T55" fmla="*/ 36 h 81"/>
                <a:gd name="T56" fmla="*/ 47 w 80"/>
                <a:gd name="T57" fmla="*/ 36 h 81"/>
                <a:gd name="T58" fmla="*/ 47 w 80"/>
                <a:gd name="T59" fmla="*/ 36 h 81"/>
                <a:gd name="T60" fmla="*/ 47 w 80"/>
                <a:gd name="T61" fmla="*/ 36 h 81"/>
                <a:gd name="T62" fmla="*/ 47 w 80"/>
                <a:gd name="T63" fmla="*/ 36 h 81"/>
                <a:gd name="T64" fmla="*/ 47 w 80"/>
                <a:gd name="T65" fmla="*/ 37 h 81"/>
                <a:gd name="T66" fmla="*/ 47 w 80"/>
                <a:gd name="T67" fmla="*/ 37 h 81"/>
                <a:gd name="T68" fmla="*/ 47 w 80"/>
                <a:gd name="T69" fmla="*/ 37 h 81"/>
                <a:gd name="T70" fmla="*/ 47 w 80"/>
                <a:gd name="T71" fmla="*/ 37 h 81"/>
                <a:gd name="T72" fmla="*/ 47 w 80"/>
                <a:gd name="T73" fmla="*/ 37 h 81"/>
                <a:gd name="T74" fmla="*/ 47 w 80"/>
                <a:gd name="T75" fmla="*/ 37 h 81"/>
                <a:gd name="T76" fmla="*/ 47 w 80"/>
                <a:gd name="T77" fmla="*/ 37 h 81"/>
                <a:gd name="T78" fmla="*/ 47 w 80"/>
                <a:gd name="T79" fmla="*/ 37 h 81"/>
                <a:gd name="T80" fmla="*/ 47 w 80"/>
                <a:gd name="T81" fmla="*/ 37 h 81"/>
                <a:gd name="T82" fmla="*/ 47 w 80"/>
                <a:gd name="T83" fmla="*/ 37 h 81"/>
                <a:gd name="T84" fmla="*/ 47 w 80"/>
                <a:gd name="T85" fmla="*/ 37 h 81"/>
                <a:gd name="T86" fmla="*/ 47 w 80"/>
                <a:gd name="T87" fmla="*/ 37 h 81"/>
                <a:gd name="T88" fmla="*/ 47 w 80"/>
                <a:gd name="T89" fmla="*/ 37 h 81"/>
                <a:gd name="T90" fmla="*/ 47 w 80"/>
                <a:gd name="T91" fmla="*/ 37 h 81"/>
                <a:gd name="T92" fmla="*/ 37 w 80"/>
                <a:gd name="T93" fmla="*/ 36 h 81"/>
                <a:gd name="T94" fmla="*/ 0 w 80"/>
                <a:gd name="T95" fmla="*/ 72 h 81"/>
                <a:gd name="T96" fmla="*/ 1 w 80"/>
                <a:gd name="T97" fmla="*/ 81 h 81"/>
                <a:gd name="T98" fmla="*/ 80 w 80"/>
                <a:gd name="T99" fmla="*/ 81 h 81"/>
                <a:gd name="T100" fmla="*/ 80 w 80"/>
                <a:gd name="T101" fmla="*/ 42 h 81"/>
                <a:gd name="T102" fmla="*/ 75 w 80"/>
                <a:gd name="T103" fmla="*/ 43 h 81"/>
                <a:gd name="T104" fmla="*/ 75 w 80"/>
                <a:gd name="T105" fmla="*/ 22 h 81"/>
                <a:gd name="T106" fmla="*/ 80 w 80"/>
                <a:gd name="T107" fmla="*/ 23 h 81"/>
                <a:gd name="T108" fmla="*/ 80 w 80"/>
                <a:gd name="T109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0" h="81">
                  <a:moveTo>
                    <a:pt x="27" y="69"/>
                  </a:moveTo>
                  <a:cubicBezTo>
                    <a:pt x="15" y="69"/>
                    <a:pt x="15" y="51"/>
                    <a:pt x="27" y="51"/>
                  </a:cubicBezTo>
                  <a:cubicBezTo>
                    <a:pt x="39" y="51"/>
                    <a:pt x="39" y="69"/>
                    <a:pt x="27" y="69"/>
                  </a:cubicBezTo>
                  <a:moveTo>
                    <a:pt x="67" y="69"/>
                  </a:moveTo>
                  <a:cubicBezTo>
                    <a:pt x="63" y="69"/>
                    <a:pt x="59" y="67"/>
                    <a:pt x="58" y="62"/>
                  </a:cubicBezTo>
                  <a:cubicBezTo>
                    <a:pt x="57" y="59"/>
                    <a:pt x="58" y="55"/>
                    <a:pt x="60" y="53"/>
                  </a:cubicBezTo>
                  <a:cubicBezTo>
                    <a:pt x="61" y="52"/>
                    <a:pt x="63" y="51"/>
                    <a:pt x="65" y="50"/>
                  </a:cubicBezTo>
                  <a:cubicBezTo>
                    <a:pt x="66" y="50"/>
                    <a:pt x="67" y="50"/>
                    <a:pt x="68" y="50"/>
                  </a:cubicBezTo>
                  <a:cubicBezTo>
                    <a:pt x="71" y="50"/>
                    <a:pt x="74" y="51"/>
                    <a:pt x="76" y="54"/>
                  </a:cubicBezTo>
                  <a:cubicBezTo>
                    <a:pt x="78" y="58"/>
                    <a:pt x="77" y="63"/>
                    <a:pt x="74" y="67"/>
                  </a:cubicBezTo>
                  <a:cubicBezTo>
                    <a:pt x="72" y="69"/>
                    <a:pt x="70" y="69"/>
                    <a:pt x="67" y="69"/>
                  </a:cubicBezTo>
                  <a:moveTo>
                    <a:pt x="80" y="0"/>
                  </a:moveTo>
                  <a:cubicBezTo>
                    <a:pt x="62" y="3"/>
                    <a:pt x="48" y="17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4" y="36"/>
                    <a:pt x="41" y="36"/>
                    <a:pt x="37" y="36"/>
                  </a:cubicBezTo>
                  <a:cubicBezTo>
                    <a:pt x="17" y="36"/>
                    <a:pt x="0" y="52"/>
                    <a:pt x="0" y="72"/>
                  </a:cubicBezTo>
                  <a:cubicBezTo>
                    <a:pt x="0" y="75"/>
                    <a:pt x="1" y="78"/>
                    <a:pt x="1" y="81"/>
                  </a:cubicBezTo>
                  <a:cubicBezTo>
                    <a:pt x="80" y="81"/>
                    <a:pt x="80" y="81"/>
                    <a:pt x="80" y="81"/>
                  </a:cubicBezTo>
                  <a:cubicBezTo>
                    <a:pt x="80" y="42"/>
                    <a:pt x="80" y="42"/>
                    <a:pt x="80" y="42"/>
                  </a:cubicBezTo>
                  <a:cubicBezTo>
                    <a:pt x="78" y="42"/>
                    <a:pt x="77" y="43"/>
                    <a:pt x="75" y="43"/>
                  </a:cubicBezTo>
                  <a:cubicBezTo>
                    <a:pt x="59" y="43"/>
                    <a:pt x="59" y="22"/>
                    <a:pt x="75" y="22"/>
                  </a:cubicBezTo>
                  <a:cubicBezTo>
                    <a:pt x="77" y="22"/>
                    <a:pt x="78" y="23"/>
                    <a:pt x="80" y="23"/>
                  </a:cubicBezTo>
                  <a:cubicBezTo>
                    <a:pt x="80" y="0"/>
                    <a:pt x="80" y="0"/>
                    <a:pt x="80" y="0"/>
                  </a:cubicBezTo>
                </a:path>
              </a:pathLst>
            </a:custGeom>
            <a:solidFill>
              <a:srgbClr val="FFDD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4421187" y="6453188"/>
              <a:ext cx="106363" cy="79375"/>
            </a:xfrm>
            <a:custGeom>
              <a:avLst/>
              <a:gdLst>
                <a:gd name="T0" fmla="*/ 12 w 24"/>
                <a:gd name="T1" fmla="*/ 0 h 18"/>
                <a:gd name="T2" fmla="*/ 12 w 24"/>
                <a:gd name="T3" fmla="*/ 18 h 18"/>
                <a:gd name="T4" fmla="*/ 12 w 24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8">
                  <a:moveTo>
                    <a:pt x="12" y="0"/>
                  </a:moveTo>
                  <a:cubicBezTo>
                    <a:pt x="0" y="0"/>
                    <a:pt x="0" y="18"/>
                    <a:pt x="12" y="18"/>
                  </a:cubicBezTo>
                  <a:cubicBezTo>
                    <a:pt x="24" y="18"/>
                    <a:pt x="24" y="0"/>
                    <a:pt x="12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Freeform 16"/>
            <p:cNvSpPr>
              <a:spLocks/>
            </p:cNvSpPr>
            <p:nvPr/>
          </p:nvSpPr>
          <p:spPr bwMode="auto">
            <a:xfrm>
              <a:off x="4606925" y="6448426"/>
              <a:ext cx="93663" cy="84138"/>
            </a:xfrm>
            <a:custGeom>
              <a:avLst/>
              <a:gdLst>
                <a:gd name="T0" fmla="*/ 11 w 21"/>
                <a:gd name="T1" fmla="*/ 0 h 19"/>
                <a:gd name="T2" fmla="*/ 8 w 21"/>
                <a:gd name="T3" fmla="*/ 0 h 19"/>
                <a:gd name="T4" fmla="*/ 3 w 21"/>
                <a:gd name="T5" fmla="*/ 3 h 19"/>
                <a:gd name="T6" fmla="*/ 1 w 21"/>
                <a:gd name="T7" fmla="*/ 12 h 19"/>
                <a:gd name="T8" fmla="*/ 10 w 21"/>
                <a:gd name="T9" fmla="*/ 19 h 19"/>
                <a:gd name="T10" fmla="*/ 17 w 21"/>
                <a:gd name="T11" fmla="*/ 17 h 19"/>
                <a:gd name="T12" fmla="*/ 19 w 21"/>
                <a:gd name="T13" fmla="*/ 4 h 19"/>
                <a:gd name="T14" fmla="*/ 11 w 21"/>
                <a:gd name="T1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9">
                  <a:moveTo>
                    <a:pt x="11" y="0"/>
                  </a:moveTo>
                  <a:cubicBezTo>
                    <a:pt x="10" y="0"/>
                    <a:pt x="9" y="0"/>
                    <a:pt x="8" y="0"/>
                  </a:cubicBezTo>
                  <a:cubicBezTo>
                    <a:pt x="6" y="1"/>
                    <a:pt x="4" y="2"/>
                    <a:pt x="3" y="3"/>
                  </a:cubicBezTo>
                  <a:cubicBezTo>
                    <a:pt x="1" y="5"/>
                    <a:pt x="0" y="9"/>
                    <a:pt x="1" y="12"/>
                  </a:cubicBezTo>
                  <a:cubicBezTo>
                    <a:pt x="2" y="17"/>
                    <a:pt x="6" y="19"/>
                    <a:pt x="10" y="19"/>
                  </a:cubicBezTo>
                  <a:cubicBezTo>
                    <a:pt x="13" y="19"/>
                    <a:pt x="15" y="19"/>
                    <a:pt x="17" y="17"/>
                  </a:cubicBezTo>
                  <a:cubicBezTo>
                    <a:pt x="20" y="13"/>
                    <a:pt x="21" y="8"/>
                    <a:pt x="19" y="4"/>
                  </a:cubicBezTo>
                  <a:cubicBezTo>
                    <a:pt x="17" y="1"/>
                    <a:pt x="14" y="0"/>
                    <a:pt x="11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17"/>
            <p:cNvSpPr>
              <a:spLocks/>
            </p:cNvSpPr>
            <p:nvPr/>
          </p:nvSpPr>
          <p:spPr bwMode="auto">
            <a:xfrm>
              <a:off x="4616450" y="6324601"/>
              <a:ext cx="92075" cy="93663"/>
            </a:xfrm>
            <a:custGeom>
              <a:avLst/>
              <a:gdLst>
                <a:gd name="T0" fmla="*/ 16 w 21"/>
                <a:gd name="T1" fmla="*/ 0 h 21"/>
                <a:gd name="T2" fmla="*/ 16 w 21"/>
                <a:gd name="T3" fmla="*/ 21 h 21"/>
                <a:gd name="T4" fmla="*/ 21 w 21"/>
                <a:gd name="T5" fmla="*/ 20 h 21"/>
                <a:gd name="T6" fmla="*/ 21 w 21"/>
                <a:gd name="T7" fmla="*/ 1 h 21"/>
                <a:gd name="T8" fmla="*/ 16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16" y="0"/>
                  </a:moveTo>
                  <a:cubicBezTo>
                    <a:pt x="0" y="0"/>
                    <a:pt x="0" y="21"/>
                    <a:pt x="16" y="21"/>
                  </a:cubicBezTo>
                  <a:cubicBezTo>
                    <a:pt x="18" y="21"/>
                    <a:pt x="19" y="20"/>
                    <a:pt x="21" y="20"/>
                  </a:cubicBezTo>
                  <a:cubicBezTo>
                    <a:pt x="21" y="1"/>
                    <a:pt x="21" y="1"/>
                    <a:pt x="21" y="1"/>
                  </a:cubicBezTo>
                  <a:cubicBezTo>
                    <a:pt x="19" y="1"/>
                    <a:pt x="18" y="0"/>
                    <a:pt x="16" y="0"/>
                  </a:cubicBezTo>
                </a:path>
              </a:pathLst>
            </a:custGeom>
            <a:solidFill>
              <a:srgbClr val="FFB2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984625" y="6157913"/>
              <a:ext cx="163513" cy="719138"/>
            </a:xfrm>
            <a:custGeom>
              <a:avLst/>
              <a:gdLst>
                <a:gd name="T0" fmla="*/ 0 w 37"/>
                <a:gd name="T1" fmla="*/ 163 h 163"/>
                <a:gd name="T2" fmla="*/ 0 w 37"/>
                <a:gd name="T3" fmla="*/ 156 h 163"/>
                <a:gd name="T4" fmla="*/ 2 w 37"/>
                <a:gd name="T5" fmla="*/ 137 h 163"/>
                <a:gd name="T6" fmla="*/ 11 w 37"/>
                <a:gd name="T7" fmla="*/ 79 h 163"/>
                <a:gd name="T8" fmla="*/ 14 w 37"/>
                <a:gd name="T9" fmla="*/ 64 h 163"/>
                <a:gd name="T10" fmla="*/ 17 w 37"/>
                <a:gd name="T11" fmla="*/ 49 h 163"/>
                <a:gd name="T12" fmla="*/ 21 w 37"/>
                <a:gd name="T13" fmla="*/ 35 h 163"/>
                <a:gd name="T14" fmla="*/ 26 w 37"/>
                <a:gd name="T15" fmla="*/ 23 h 163"/>
                <a:gd name="T16" fmla="*/ 30 w 37"/>
                <a:gd name="T17" fmla="*/ 13 h 163"/>
                <a:gd name="T18" fmla="*/ 34 w 37"/>
                <a:gd name="T19" fmla="*/ 6 h 163"/>
                <a:gd name="T20" fmla="*/ 37 w 37"/>
                <a:gd name="T21" fmla="*/ 0 h 163"/>
                <a:gd name="T22" fmla="*/ 35 w 37"/>
                <a:gd name="T23" fmla="*/ 6 h 163"/>
                <a:gd name="T24" fmla="*/ 32 w 37"/>
                <a:gd name="T25" fmla="*/ 14 h 163"/>
                <a:gd name="T26" fmla="*/ 30 w 37"/>
                <a:gd name="T27" fmla="*/ 25 h 163"/>
                <a:gd name="T28" fmla="*/ 28 w 37"/>
                <a:gd name="T29" fmla="*/ 37 h 163"/>
                <a:gd name="T30" fmla="*/ 27 w 37"/>
                <a:gd name="T31" fmla="*/ 51 h 163"/>
                <a:gd name="T32" fmla="*/ 26 w 37"/>
                <a:gd name="T33" fmla="*/ 66 h 163"/>
                <a:gd name="T34" fmla="*/ 26 w 37"/>
                <a:gd name="T35" fmla="*/ 81 h 163"/>
                <a:gd name="T36" fmla="*/ 28 w 37"/>
                <a:gd name="T37" fmla="*/ 137 h 163"/>
                <a:gd name="T38" fmla="*/ 30 w 37"/>
                <a:gd name="T39" fmla="*/ 156 h 163"/>
                <a:gd name="T40" fmla="*/ 30 w 37"/>
                <a:gd name="T41" fmla="*/ 163 h 163"/>
                <a:gd name="T42" fmla="*/ 0 w 37"/>
                <a:gd name="T43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7" h="163">
                  <a:moveTo>
                    <a:pt x="0" y="163"/>
                  </a:moveTo>
                  <a:cubicBezTo>
                    <a:pt x="0" y="163"/>
                    <a:pt x="0" y="160"/>
                    <a:pt x="0" y="156"/>
                  </a:cubicBezTo>
                  <a:cubicBezTo>
                    <a:pt x="1" y="151"/>
                    <a:pt x="1" y="145"/>
                    <a:pt x="2" y="137"/>
                  </a:cubicBezTo>
                  <a:cubicBezTo>
                    <a:pt x="4" y="121"/>
                    <a:pt x="7" y="100"/>
                    <a:pt x="11" y="79"/>
                  </a:cubicBezTo>
                  <a:cubicBezTo>
                    <a:pt x="12" y="74"/>
                    <a:pt x="13" y="69"/>
                    <a:pt x="14" y="64"/>
                  </a:cubicBezTo>
                  <a:cubicBezTo>
                    <a:pt x="15" y="59"/>
                    <a:pt x="16" y="54"/>
                    <a:pt x="17" y="49"/>
                  </a:cubicBezTo>
                  <a:cubicBezTo>
                    <a:pt x="19" y="44"/>
                    <a:pt x="20" y="40"/>
                    <a:pt x="21" y="35"/>
                  </a:cubicBezTo>
                  <a:cubicBezTo>
                    <a:pt x="23" y="31"/>
                    <a:pt x="24" y="27"/>
                    <a:pt x="26" y="23"/>
                  </a:cubicBezTo>
                  <a:cubicBezTo>
                    <a:pt x="27" y="20"/>
                    <a:pt x="28" y="16"/>
                    <a:pt x="30" y="13"/>
                  </a:cubicBezTo>
                  <a:cubicBezTo>
                    <a:pt x="31" y="10"/>
                    <a:pt x="32" y="8"/>
                    <a:pt x="34" y="6"/>
                  </a:cubicBezTo>
                  <a:cubicBezTo>
                    <a:pt x="36" y="2"/>
                    <a:pt x="37" y="0"/>
                    <a:pt x="37" y="0"/>
                  </a:cubicBezTo>
                  <a:cubicBezTo>
                    <a:pt x="37" y="0"/>
                    <a:pt x="36" y="2"/>
                    <a:pt x="35" y="6"/>
                  </a:cubicBezTo>
                  <a:cubicBezTo>
                    <a:pt x="34" y="9"/>
                    <a:pt x="33" y="11"/>
                    <a:pt x="32" y="14"/>
                  </a:cubicBezTo>
                  <a:cubicBezTo>
                    <a:pt x="32" y="17"/>
                    <a:pt x="31" y="21"/>
                    <a:pt x="30" y="25"/>
                  </a:cubicBezTo>
                  <a:cubicBezTo>
                    <a:pt x="29" y="28"/>
                    <a:pt x="29" y="33"/>
                    <a:pt x="28" y="37"/>
                  </a:cubicBezTo>
                  <a:cubicBezTo>
                    <a:pt x="28" y="41"/>
                    <a:pt x="28" y="46"/>
                    <a:pt x="27" y="51"/>
                  </a:cubicBezTo>
                  <a:cubicBezTo>
                    <a:pt x="27" y="56"/>
                    <a:pt x="26" y="60"/>
                    <a:pt x="26" y="66"/>
                  </a:cubicBezTo>
                  <a:cubicBezTo>
                    <a:pt x="26" y="71"/>
                    <a:pt x="26" y="76"/>
                    <a:pt x="26" y="81"/>
                  </a:cubicBezTo>
                  <a:cubicBezTo>
                    <a:pt x="26" y="101"/>
                    <a:pt x="27" y="122"/>
                    <a:pt x="28" y="137"/>
                  </a:cubicBezTo>
                  <a:cubicBezTo>
                    <a:pt x="29" y="145"/>
                    <a:pt x="29" y="151"/>
                    <a:pt x="30" y="156"/>
                  </a:cubicBezTo>
                  <a:cubicBezTo>
                    <a:pt x="30" y="160"/>
                    <a:pt x="30" y="163"/>
                    <a:pt x="30" y="163"/>
                  </a:cubicBezTo>
                  <a:lnTo>
                    <a:pt x="0" y="163"/>
                  </a:lnTo>
                  <a:close/>
                </a:path>
              </a:pathLst>
            </a:custGeom>
            <a:solidFill>
              <a:srgbClr val="768B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873500" y="5853113"/>
              <a:ext cx="547688" cy="577850"/>
            </a:xfrm>
            <a:custGeom>
              <a:avLst/>
              <a:gdLst>
                <a:gd name="T0" fmla="*/ 19 w 124"/>
                <a:gd name="T1" fmla="*/ 55 h 131"/>
                <a:gd name="T2" fmla="*/ 32 w 124"/>
                <a:gd name="T3" fmla="*/ 52 h 131"/>
                <a:gd name="T4" fmla="*/ 42 w 124"/>
                <a:gd name="T5" fmla="*/ 11 h 131"/>
                <a:gd name="T6" fmla="*/ 83 w 124"/>
                <a:gd name="T7" fmla="*/ 33 h 131"/>
                <a:gd name="T8" fmla="*/ 94 w 124"/>
                <a:gd name="T9" fmla="*/ 31 h 131"/>
                <a:gd name="T10" fmla="*/ 104 w 124"/>
                <a:gd name="T11" fmla="*/ 34 h 131"/>
                <a:gd name="T12" fmla="*/ 104 w 124"/>
                <a:gd name="T13" fmla="*/ 34 h 131"/>
                <a:gd name="T14" fmla="*/ 117 w 124"/>
                <a:gd name="T15" fmla="*/ 46 h 131"/>
                <a:gd name="T16" fmla="*/ 107 w 124"/>
                <a:gd name="T17" fmla="*/ 80 h 131"/>
                <a:gd name="T18" fmla="*/ 103 w 124"/>
                <a:gd name="T19" fmla="*/ 81 h 131"/>
                <a:gd name="T20" fmla="*/ 106 w 124"/>
                <a:gd name="T21" fmla="*/ 86 h 131"/>
                <a:gd name="T22" fmla="*/ 94 w 124"/>
                <a:gd name="T23" fmla="*/ 124 h 131"/>
                <a:gd name="T24" fmla="*/ 56 w 124"/>
                <a:gd name="T25" fmla="*/ 112 h 131"/>
                <a:gd name="T26" fmla="*/ 53 w 124"/>
                <a:gd name="T27" fmla="*/ 102 h 131"/>
                <a:gd name="T28" fmla="*/ 52 w 124"/>
                <a:gd name="T29" fmla="*/ 104 h 131"/>
                <a:gd name="T30" fmla="*/ 40 w 124"/>
                <a:gd name="T31" fmla="*/ 110 h 131"/>
                <a:gd name="T32" fmla="*/ 34 w 124"/>
                <a:gd name="T33" fmla="*/ 110 h 131"/>
                <a:gd name="T34" fmla="*/ 28 w 124"/>
                <a:gd name="T35" fmla="*/ 110 h 131"/>
                <a:gd name="T36" fmla="*/ 24 w 124"/>
                <a:gd name="T37" fmla="*/ 109 h 131"/>
                <a:gd name="T38" fmla="*/ 7 w 124"/>
                <a:gd name="T39" fmla="*/ 94 h 131"/>
                <a:gd name="T40" fmla="*/ 19 w 124"/>
                <a:gd name="T41" fmla="*/ 5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4" h="131">
                  <a:moveTo>
                    <a:pt x="19" y="55"/>
                  </a:moveTo>
                  <a:cubicBezTo>
                    <a:pt x="23" y="53"/>
                    <a:pt x="27" y="52"/>
                    <a:pt x="32" y="52"/>
                  </a:cubicBezTo>
                  <a:cubicBezTo>
                    <a:pt x="23" y="39"/>
                    <a:pt x="24" y="20"/>
                    <a:pt x="42" y="11"/>
                  </a:cubicBezTo>
                  <a:cubicBezTo>
                    <a:pt x="62" y="0"/>
                    <a:pt x="80" y="15"/>
                    <a:pt x="83" y="33"/>
                  </a:cubicBezTo>
                  <a:cubicBezTo>
                    <a:pt x="87" y="31"/>
                    <a:pt x="90" y="31"/>
                    <a:pt x="94" y="31"/>
                  </a:cubicBezTo>
                  <a:cubicBezTo>
                    <a:pt x="97" y="31"/>
                    <a:pt x="101" y="32"/>
                    <a:pt x="104" y="34"/>
                  </a:cubicBezTo>
                  <a:cubicBezTo>
                    <a:pt x="104" y="34"/>
                    <a:pt x="104" y="34"/>
                    <a:pt x="104" y="34"/>
                  </a:cubicBezTo>
                  <a:cubicBezTo>
                    <a:pt x="110" y="36"/>
                    <a:pt x="115" y="41"/>
                    <a:pt x="117" y="46"/>
                  </a:cubicBezTo>
                  <a:cubicBezTo>
                    <a:pt x="124" y="58"/>
                    <a:pt x="119" y="73"/>
                    <a:pt x="107" y="80"/>
                  </a:cubicBezTo>
                  <a:cubicBezTo>
                    <a:pt x="105" y="80"/>
                    <a:pt x="104" y="81"/>
                    <a:pt x="103" y="81"/>
                  </a:cubicBezTo>
                  <a:cubicBezTo>
                    <a:pt x="104" y="83"/>
                    <a:pt x="105" y="84"/>
                    <a:pt x="106" y="86"/>
                  </a:cubicBezTo>
                  <a:cubicBezTo>
                    <a:pt x="113" y="99"/>
                    <a:pt x="107" y="117"/>
                    <a:pt x="94" y="124"/>
                  </a:cubicBezTo>
                  <a:cubicBezTo>
                    <a:pt x="80" y="131"/>
                    <a:pt x="63" y="125"/>
                    <a:pt x="56" y="112"/>
                  </a:cubicBezTo>
                  <a:cubicBezTo>
                    <a:pt x="54" y="109"/>
                    <a:pt x="54" y="106"/>
                    <a:pt x="53" y="102"/>
                  </a:cubicBezTo>
                  <a:cubicBezTo>
                    <a:pt x="53" y="103"/>
                    <a:pt x="52" y="103"/>
                    <a:pt x="52" y="104"/>
                  </a:cubicBezTo>
                  <a:cubicBezTo>
                    <a:pt x="48" y="107"/>
                    <a:pt x="45" y="109"/>
                    <a:pt x="40" y="110"/>
                  </a:cubicBezTo>
                  <a:cubicBezTo>
                    <a:pt x="38" y="110"/>
                    <a:pt x="36" y="110"/>
                    <a:pt x="34" y="110"/>
                  </a:cubicBezTo>
                  <a:cubicBezTo>
                    <a:pt x="32" y="110"/>
                    <a:pt x="30" y="110"/>
                    <a:pt x="28" y="110"/>
                  </a:cubicBezTo>
                  <a:cubicBezTo>
                    <a:pt x="27" y="109"/>
                    <a:pt x="26" y="109"/>
                    <a:pt x="24" y="109"/>
                  </a:cubicBezTo>
                  <a:cubicBezTo>
                    <a:pt x="17" y="106"/>
                    <a:pt x="10" y="101"/>
                    <a:pt x="7" y="94"/>
                  </a:cubicBezTo>
                  <a:cubicBezTo>
                    <a:pt x="0" y="80"/>
                    <a:pt x="5" y="63"/>
                    <a:pt x="19" y="55"/>
                  </a:cubicBezTo>
                  <a:close/>
                </a:path>
              </a:pathLst>
            </a:custGeom>
            <a:solidFill>
              <a:srgbClr val="F058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21"/>
            <p:cNvSpPr>
              <a:spLocks/>
            </p:cNvSpPr>
            <p:nvPr/>
          </p:nvSpPr>
          <p:spPr bwMode="auto">
            <a:xfrm>
              <a:off x="3997325" y="5997576"/>
              <a:ext cx="331788" cy="304800"/>
            </a:xfrm>
            <a:custGeom>
              <a:avLst/>
              <a:gdLst>
                <a:gd name="T0" fmla="*/ 27 w 75"/>
                <a:gd name="T1" fmla="*/ 15 h 69"/>
                <a:gd name="T2" fmla="*/ 48 w 75"/>
                <a:gd name="T3" fmla="*/ 55 h 69"/>
                <a:gd name="T4" fmla="*/ 27 w 75"/>
                <a:gd name="T5" fmla="*/ 1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69">
                  <a:moveTo>
                    <a:pt x="27" y="15"/>
                  </a:moveTo>
                  <a:cubicBezTo>
                    <a:pt x="54" y="0"/>
                    <a:pt x="75" y="41"/>
                    <a:pt x="48" y="55"/>
                  </a:cubicBezTo>
                  <a:cubicBezTo>
                    <a:pt x="21" y="69"/>
                    <a:pt x="0" y="29"/>
                    <a:pt x="27" y="15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22"/>
            <p:cNvSpPr>
              <a:spLocks/>
            </p:cNvSpPr>
            <p:nvPr/>
          </p:nvSpPr>
          <p:spPr bwMode="auto">
            <a:xfrm>
              <a:off x="3811587" y="6378576"/>
              <a:ext cx="242888" cy="193675"/>
            </a:xfrm>
            <a:custGeom>
              <a:avLst/>
              <a:gdLst>
                <a:gd name="T0" fmla="*/ 48 w 55"/>
                <a:gd name="T1" fmla="*/ 44 h 44"/>
                <a:gd name="T2" fmla="*/ 12 w 55"/>
                <a:gd name="T3" fmla="*/ 0 h 44"/>
                <a:gd name="T4" fmla="*/ 48 w 55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44">
                  <a:moveTo>
                    <a:pt x="48" y="44"/>
                  </a:moveTo>
                  <a:cubicBezTo>
                    <a:pt x="48" y="44"/>
                    <a:pt x="55" y="5"/>
                    <a:pt x="12" y="0"/>
                  </a:cubicBezTo>
                  <a:cubicBezTo>
                    <a:pt x="12" y="0"/>
                    <a:pt x="0" y="40"/>
                    <a:pt x="48" y="44"/>
                  </a:cubicBezTo>
                  <a:close/>
                </a:path>
              </a:pathLst>
            </a:custGeom>
            <a:solidFill>
              <a:srgbClr val="9DB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3"/>
            <p:cNvSpPr>
              <a:spLocks/>
            </p:cNvSpPr>
            <p:nvPr/>
          </p:nvSpPr>
          <p:spPr bwMode="auto">
            <a:xfrm>
              <a:off x="500062" y="5273676"/>
              <a:ext cx="917575" cy="919163"/>
            </a:xfrm>
            <a:custGeom>
              <a:avLst/>
              <a:gdLst>
                <a:gd name="T0" fmla="*/ 152 w 208"/>
                <a:gd name="T1" fmla="*/ 68 h 208"/>
                <a:gd name="T2" fmla="*/ 105 w 208"/>
                <a:gd name="T3" fmla="*/ 0 h 208"/>
                <a:gd name="T4" fmla="*/ 58 w 208"/>
                <a:gd name="T5" fmla="*/ 68 h 208"/>
                <a:gd name="T6" fmla="*/ 104 w 208"/>
                <a:gd name="T7" fmla="*/ 208 h 208"/>
                <a:gd name="T8" fmla="*/ 104 w 208"/>
                <a:gd name="T9" fmla="*/ 208 h 208"/>
                <a:gd name="T10" fmla="*/ 104 w 208"/>
                <a:gd name="T11" fmla="*/ 208 h 208"/>
                <a:gd name="T12" fmla="*/ 104 w 208"/>
                <a:gd name="T13" fmla="*/ 208 h 208"/>
                <a:gd name="T14" fmla="*/ 104 w 208"/>
                <a:gd name="T15" fmla="*/ 208 h 208"/>
                <a:gd name="T16" fmla="*/ 152 w 208"/>
                <a:gd name="T17" fmla="*/ 6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208">
                  <a:moveTo>
                    <a:pt x="152" y="68"/>
                  </a:moveTo>
                  <a:cubicBezTo>
                    <a:pt x="128" y="29"/>
                    <a:pt x="105" y="0"/>
                    <a:pt x="105" y="0"/>
                  </a:cubicBezTo>
                  <a:cubicBezTo>
                    <a:pt x="105" y="0"/>
                    <a:pt x="83" y="30"/>
                    <a:pt x="58" y="68"/>
                  </a:cubicBezTo>
                  <a:cubicBezTo>
                    <a:pt x="0" y="154"/>
                    <a:pt x="64" y="205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04" y="208"/>
                    <a:pt x="104" y="208"/>
                    <a:pt x="104" y="208"/>
                  </a:cubicBezTo>
                  <a:cubicBezTo>
                    <a:pt x="148" y="205"/>
                    <a:pt x="208" y="160"/>
                    <a:pt x="152" y="68"/>
                  </a:cubicBezTo>
                  <a:close/>
                </a:path>
              </a:pathLst>
            </a:custGeom>
            <a:solidFill>
              <a:srgbClr val="E6E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4"/>
            <p:cNvSpPr>
              <a:spLocks/>
            </p:cNvSpPr>
            <p:nvPr/>
          </p:nvSpPr>
          <p:spPr bwMode="auto">
            <a:xfrm>
              <a:off x="768350" y="5737226"/>
              <a:ext cx="398463" cy="909638"/>
            </a:xfrm>
            <a:custGeom>
              <a:avLst/>
              <a:gdLst>
                <a:gd name="T0" fmla="*/ 251 w 251"/>
                <a:gd name="T1" fmla="*/ 101 h 573"/>
                <a:gd name="T2" fmla="*/ 142 w 251"/>
                <a:gd name="T3" fmla="*/ 164 h 573"/>
                <a:gd name="T4" fmla="*/ 125 w 251"/>
                <a:gd name="T5" fmla="*/ 0 h 573"/>
                <a:gd name="T6" fmla="*/ 109 w 251"/>
                <a:gd name="T7" fmla="*/ 164 h 573"/>
                <a:gd name="T8" fmla="*/ 0 w 251"/>
                <a:gd name="T9" fmla="*/ 101 h 573"/>
                <a:gd name="T10" fmla="*/ 100 w 251"/>
                <a:gd name="T11" fmla="*/ 217 h 573"/>
                <a:gd name="T12" fmla="*/ 103 w 251"/>
                <a:gd name="T13" fmla="*/ 573 h 573"/>
                <a:gd name="T14" fmla="*/ 156 w 251"/>
                <a:gd name="T15" fmla="*/ 573 h 573"/>
                <a:gd name="T16" fmla="*/ 151 w 251"/>
                <a:gd name="T17" fmla="*/ 217 h 573"/>
                <a:gd name="T18" fmla="*/ 251 w 251"/>
                <a:gd name="T19" fmla="*/ 101 h 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1" h="573">
                  <a:moveTo>
                    <a:pt x="251" y="101"/>
                  </a:moveTo>
                  <a:lnTo>
                    <a:pt x="142" y="164"/>
                  </a:lnTo>
                  <a:lnTo>
                    <a:pt x="125" y="0"/>
                  </a:lnTo>
                  <a:lnTo>
                    <a:pt x="109" y="164"/>
                  </a:lnTo>
                  <a:lnTo>
                    <a:pt x="0" y="101"/>
                  </a:lnTo>
                  <a:lnTo>
                    <a:pt x="100" y="217"/>
                  </a:lnTo>
                  <a:lnTo>
                    <a:pt x="103" y="573"/>
                  </a:lnTo>
                  <a:lnTo>
                    <a:pt x="156" y="573"/>
                  </a:lnTo>
                  <a:lnTo>
                    <a:pt x="151" y="217"/>
                  </a:lnTo>
                  <a:lnTo>
                    <a:pt x="251" y="101"/>
                  </a:lnTo>
                  <a:close/>
                </a:path>
              </a:pathLst>
            </a:custGeom>
            <a:solidFill>
              <a:srgbClr val="C56D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25"/>
            <p:cNvSpPr>
              <a:spLocks/>
            </p:cNvSpPr>
            <p:nvPr/>
          </p:nvSpPr>
          <p:spPr bwMode="auto">
            <a:xfrm>
              <a:off x="4391025" y="4656138"/>
              <a:ext cx="230188" cy="376238"/>
            </a:xfrm>
            <a:custGeom>
              <a:avLst/>
              <a:gdLst>
                <a:gd name="T0" fmla="*/ 37 w 52"/>
                <a:gd name="T1" fmla="*/ 46 h 85"/>
                <a:gd name="T2" fmla="*/ 37 w 52"/>
                <a:gd name="T3" fmla="*/ 12 h 85"/>
                <a:gd name="T4" fmla="*/ 24 w 52"/>
                <a:gd name="T5" fmla="*/ 55 h 85"/>
                <a:gd name="T6" fmla="*/ 37 w 52"/>
                <a:gd name="T7" fmla="*/ 4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5">
                  <a:moveTo>
                    <a:pt x="37" y="46"/>
                  </a:moveTo>
                  <a:cubicBezTo>
                    <a:pt x="37" y="46"/>
                    <a:pt x="52" y="24"/>
                    <a:pt x="37" y="12"/>
                  </a:cubicBezTo>
                  <a:cubicBezTo>
                    <a:pt x="22" y="0"/>
                    <a:pt x="0" y="25"/>
                    <a:pt x="24" y="55"/>
                  </a:cubicBezTo>
                  <a:cubicBezTo>
                    <a:pt x="48" y="85"/>
                    <a:pt x="37" y="46"/>
                    <a:pt x="37" y="46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26"/>
            <p:cNvSpPr>
              <a:spLocks/>
            </p:cNvSpPr>
            <p:nvPr/>
          </p:nvSpPr>
          <p:spPr bwMode="auto">
            <a:xfrm>
              <a:off x="4276725" y="4749800"/>
              <a:ext cx="300038" cy="300038"/>
            </a:xfrm>
            <a:custGeom>
              <a:avLst/>
              <a:gdLst>
                <a:gd name="T0" fmla="*/ 37 w 68"/>
                <a:gd name="T1" fmla="*/ 42 h 68"/>
                <a:gd name="T2" fmla="*/ 6 w 68"/>
                <a:gd name="T3" fmla="*/ 28 h 68"/>
                <a:gd name="T4" fmla="*/ 50 w 68"/>
                <a:gd name="T5" fmla="*/ 34 h 68"/>
                <a:gd name="T6" fmla="*/ 37 w 68"/>
                <a:gd name="T7" fmla="*/ 42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37" y="42"/>
                  </a:moveTo>
                  <a:cubicBezTo>
                    <a:pt x="37" y="42"/>
                    <a:pt x="11" y="46"/>
                    <a:pt x="6" y="28"/>
                  </a:cubicBezTo>
                  <a:cubicBezTo>
                    <a:pt x="0" y="10"/>
                    <a:pt x="33" y="0"/>
                    <a:pt x="50" y="34"/>
                  </a:cubicBezTo>
                  <a:cubicBezTo>
                    <a:pt x="68" y="68"/>
                    <a:pt x="37" y="42"/>
                    <a:pt x="37" y="42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27"/>
            <p:cNvSpPr>
              <a:spLocks/>
            </p:cNvSpPr>
            <p:nvPr/>
          </p:nvSpPr>
          <p:spPr bwMode="auto">
            <a:xfrm>
              <a:off x="4452937" y="4779963"/>
              <a:ext cx="282575" cy="317500"/>
            </a:xfrm>
            <a:custGeom>
              <a:avLst/>
              <a:gdLst>
                <a:gd name="T0" fmla="*/ 29 w 64"/>
                <a:gd name="T1" fmla="*/ 29 h 72"/>
                <a:gd name="T2" fmla="*/ 60 w 64"/>
                <a:gd name="T3" fmla="*/ 45 h 72"/>
                <a:gd name="T4" fmla="*/ 15 w 64"/>
                <a:gd name="T5" fmla="*/ 36 h 72"/>
                <a:gd name="T6" fmla="*/ 29 w 64"/>
                <a:gd name="T7" fmla="*/ 29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2">
                  <a:moveTo>
                    <a:pt x="29" y="29"/>
                  </a:moveTo>
                  <a:cubicBezTo>
                    <a:pt x="29" y="29"/>
                    <a:pt x="56" y="26"/>
                    <a:pt x="60" y="45"/>
                  </a:cubicBezTo>
                  <a:cubicBezTo>
                    <a:pt x="64" y="64"/>
                    <a:pt x="31" y="72"/>
                    <a:pt x="15" y="36"/>
                  </a:cubicBezTo>
                  <a:cubicBezTo>
                    <a:pt x="0" y="0"/>
                    <a:pt x="29" y="29"/>
                    <a:pt x="29" y="29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28"/>
            <p:cNvSpPr>
              <a:spLocks/>
            </p:cNvSpPr>
            <p:nvPr/>
          </p:nvSpPr>
          <p:spPr bwMode="auto">
            <a:xfrm>
              <a:off x="4391025" y="4797425"/>
              <a:ext cx="230188" cy="384175"/>
            </a:xfrm>
            <a:custGeom>
              <a:avLst/>
              <a:gdLst>
                <a:gd name="T0" fmla="*/ 17 w 52"/>
                <a:gd name="T1" fmla="*/ 40 h 87"/>
                <a:gd name="T2" fmla="*/ 14 w 52"/>
                <a:gd name="T3" fmla="*/ 74 h 87"/>
                <a:gd name="T4" fmla="*/ 30 w 52"/>
                <a:gd name="T5" fmla="*/ 32 h 87"/>
                <a:gd name="T6" fmla="*/ 17 w 52"/>
                <a:gd name="T7" fmla="*/ 4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" h="87">
                  <a:moveTo>
                    <a:pt x="17" y="40"/>
                  </a:moveTo>
                  <a:cubicBezTo>
                    <a:pt x="17" y="40"/>
                    <a:pt x="0" y="61"/>
                    <a:pt x="14" y="74"/>
                  </a:cubicBezTo>
                  <a:cubicBezTo>
                    <a:pt x="28" y="87"/>
                    <a:pt x="52" y="64"/>
                    <a:pt x="30" y="32"/>
                  </a:cubicBezTo>
                  <a:cubicBezTo>
                    <a:pt x="8" y="0"/>
                    <a:pt x="17" y="40"/>
                    <a:pt x="17" y="40"/>
                  </a:cubicBezTo>
                  <a:close/>
                </a:path>
              </a:pathLst>
            </a:custGeom>
            <a:solidFill>
              <a:srgbClr val="D1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29"/>
            <p:cNvSpPr>
              <a:spLocks/>
            </p:cNvSpPr>
            <p:nvPr/>
          </p:nvSpPr>
          <p:spPr bwMode="auto">
            <a:xfrm>
              <a:off x="4391025" y="4832350"/>
              <a:ext cx="242888" cy="180975"/>
            </a:xfrm>
            <a:custGeom>
              <a:avLst/>
              <a:gdLst>
                <a:gd name="T0" fmla="*/ 35 w 55"/>
                <a:gd name="T1" fmla="*/ 33 h 41"/>
                <a:gd name="T2" fmla="*/ 4 w 55"/>
                <a:gd name="T3" fmla="*/ 35 h 41"/>
                <a:gd name="T4" fmla="*/ 20 w 55"/>
                <a:gd name="T5" fmla="*/ 9 h 41"/>
                <a:gd name="T6" fmla="*/ 51 w 55"/>
                <a:gd name="T7" fmla="*/ 7 h 41"/>
                <a:gd name="T8" fmla="*/ 35 w 55"/>
                <a:gd name="T9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1">
                  <a:moveTo>
                    <a:pt x="35" y="33"/>
                  </a:moveTo>
                  <a:cubicBezTo>
                    <a:pt x="22" y="40"/>
                    <a:pt x="8" y="41"/>
                    <a:pt x="4" y="35"/>
                  </a:cubicBezTo>
                  <a:cubicBezTo>
                    <a:pt x="0" y="28"/>
                    <a:pt x="7" y="16"/>
                    <a:pt x="20" y="9"/>
                  </a:cubicBezTo>
                  <a:cubicBezTo>
                    <a:pt x="33" y="1"/>
                    <a:pt x="46" y="0"/>
                    <a:pt x="51" y="7"/>
                  </a:cubicBezTo>
                  <a:cubicBezTo>
                    <a:pt x="55" y="13"/>
                    <a:pt x="47" y="25"/>
                    <a:pt x="35" y="33"/>
                  </a:cubicBez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30"/>
            <p:cNvSpPr>
              <a:spLocks/>
            </p:cNvSpPr>
            <p:nvPr/>
          </p:nvSpPr>
          <p:spPr bwMode="auto">
            <a:xfrm>
              <a:off x="4500562" y="4846638"/>
              <a:ext cx="98425" cy="119063"/>
            </a:xfrm>
            <a:custGeom>
              <a:avLst/>
              <a:gdLst>
                <a:gd name="T0" fmla="*/ 14 w 22"/>
                <a:gd name="T1" fmla="*/ 27 h 27"/>
                <a:gd name="T2" fmla="*/ 22 w 22"/>
                <a:gd name="T3" fmla="*/ 20 h 27"/>
                <a:gd name="T4" fmla="*/ 10 w 22"/>
                <a:gd name="T5" fmla="*/ 0 h 27"/>
                <a:gd name="T6" fmla="*/ 0 w 22"/>
                <a:gd name="T7" fmla="*/ 3 h 27"/>
                <a:gd name="T8" fmla="*/ 14 w 22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7">
                  <a:moveTo>
                    <a:pt x="14" y="27"/>
                  </a:moveTo>
                  <a:cubicBezTo>
                    <a:pt x="17" y="25"/>
                    <a:pt x="20" y="22"/>
                    <a:pt x="22" y="2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7" y="0"/>
                    <a:pt x="3" y="2"/>
                    <a:pt x="0" y="3"/>
                  </a:cubicBezTo>
                  <a:lnTo>
                    <a:pt x="14" y="27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31"/>
            <p:cNvSpPr>
              <a:spLocks/>
            </p:cNvSpPr>
            <p:nvPr/>
          </p:nvSpPr>
          <p:spPr bwMode="auto">
            <a:xfrm>
              <a:off x="4413250" y="4899025"/>
              <a:ext cx="87313" cy="106363"/>
            </a:xfrm>
            <a:custGeom>
              <a:avLst/>
              <a:gdLst>
                <a:gd name="T0" fmla="*/ 10 w 20"/>
                <a:gd name="T1" fmla="*/ 24 h 24"/>
                <a:gd name="T2" fmla="*/ 20 w 20"/>
                <a:gd name="T3" fmla="*/ 22 h 24"/>
                <a:gd name="T4" fmla="*/ 7 w 20"/>
                <a:gd name="T5" fmla="*/ 0 h 24"/>
                <a:gd name="T6" fmla="*/ 0 w 20"/>
                <a:gd name="T7" fmla="*/ 8 h 24"/>
                <a:gd name="T8" fmla="*/ 10 w 20"/>
                <a:gd name="T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4">
                  <a:moveTo>
                    <a:pt x="10" y="24"/>
                  </a:moveTo>
                  <a:cubicBezTo>
                    <a:pt x="13" y="24"/>
                    <a:pt x="17" y="23"/>
                    <a:pt x="20" y="22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4" y="3"/>
                    <a:pt x="2" y="6"/>
                    <a:pt x="0" y="8"/>
                  </a:cubicBezTo>
                  <a:lnTo>
                    <a:pt x="10" y="24"/>
                  </a:lnTo>
                  <a:close/>
                </a:path>
              </a:pathLst>
            </a:custGeom>
            <a:solidFill>
              <a:srgbClr val="854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32"/>
            <p:cNvSpPr>
              <a:spLocks/>
            </p:cNvSpPr>
            <p:nvPr/>
          </p:nvSpPr>
          <p:spPr bwMode="auto">
            <a:xfrm>
              <a:off x="1281112" y="5570538"/>
              <a:ext cx="1858963" cy="1031875"/>
            </a:xfrm>
            <a:custGeom>
              <a:avLst/>
              <a:gdLst>
                <a:gd name="T0" fmla="*/ 419 w 421"/>
                <a:gd name="T1" fmla="*/ 234 h 234"/>
                <a:gd name="T2" fmla="*/ 421 w 421"/>
                <a:gd name="T3" fmla="*/ 212 h 234"/>
                <a:gd name="T4" fmla="*/ 212 w 421"/>
                <a:gd name="T5" fmla="*/ 1 h 234"/>
                <a:gd name="T6" fmla="*/ 0 w 421"/>
                <a:gd name="T7" fmla="*/ 210 h 234"/>
                <a:gd name="T8" fmla="*/ 1 w 421"/>
                <a:gd name="T9" fmla="*/ 232 h 234"/>
                <a:gd name="T10" fmla="*/ 419 w 421"/>
                <a:gd name="T11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1" h="234">
                  <a:moveTo>
                    <a:pt x="419" y="234"/>
                  </a:moveTo>
                  <a:cubicBezTo>
                    <a:pt x="420" y="227"/>
                    <a:pt x="421" y="220"/>
                    <a:pt x="421" y="212"/>
                  </a:cubicBezTo>
                  <a:cubicBezTo>
                    <a:pt x="421" y="96"/>
                    <a:pt x="328" y="1"/>
                    <a:pt x="212" y="1"/>
                  </a:cubicBezTo>
                  <a:cubicBezTo>
                    <a:pt x="95" y="0"/>
                    <a:pt x="1" y="94"/>
                    <a:pt x="0" y="210"/>
                  </a:cubicBezTo>
                  <a:cubicBezTo>
                    <a:pt x="0" y="217"/>
                    <a:pt x="1" y="225"/>
                    <a:pt x="1" y="232"/>
                  </a:cubicBezTo>
                  <a:lnTo>
                    <a:pt x="419" y="234"/>
                  </a:lnTo>
                  <a:close/>
                </a:path>
              </a:pathLst>
            </a:custGeom>
            <a:solidFill>
              <a:srgbClr val="FF7C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3"/>
            <p:cNvSpPr>
              <a:spLocks/>
            </p:cNvSpPr>
            <p:nvPr/>
          </p:nvSpPr>
          <p:spPr bwMode="auto">
            <a:xfrm>
              <a:off x="1422400" y="5729288"/>
              <a:ext cx="1576388" cy="873125"/>
            </a:xfrm>
            <a:custGeom>
              <a:avLst/>
              <a:gdLst>
                <a:gd name="T0" fmla="*/ 355 w 357"/>
                <a:gd name="T1" fmla="*/ 198 h 198"/>
                <a:gd name="T2" fmla="*/ 356 w 357"/>
                <a:gd name="T3" fmla="*/ 179 h 198"/>
                <a:gd name="T4" fmla="*/ 179 w 357"/>
                <a:gd name="T5" fmla="*/ 0 h 198"/>
                <a:gd name="T6" fmla="*/ 0 w 357"/>
                <a:gd name="T7" fmla="*/ 177 h 198"/>
                <a:gd name="T8" fmla="*/ 1 w 357"/>
                <a:gd name="T9" fmla="*/ 196 h 198"/>
                <a:gd name="T10" fmla="*/ 355 w 357"/>
                <a:gd name="T11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7" h="198">
                  <a:moveTo>
                    <a:pt x="355" y="198"/>
                  </a:moveTo>
                  <a:cubicBezTo>
                    <a:pt x="356" y="192"/>
                    <a:pt x="356" y="186"/>
                    <a:pt x="356" y="179"/>
                  </a:cubicBezTo>
                  <a:cubicBezTo>
                    <a:pt x="357" y="81"/>
                    <a:pt x="278" y="1"/>
                    <a:pt x="179" y="0"/>
                  </a:cubicBezTo>
                  <a:cubicBezTo>
                    <a:pt x="81" y="0"/>
                    <a:pt x="1" y="79"/>
                    <a:pt x="0" y="177"/>
                  </a:cubicBezTo>
                  <a:cubicBezTo>
                    <a:pt x="0" y="184"/>
                    <a:pt x="1" y="190"/>
                    <a:pt x="1" y="196"/>
                  </a:cubicBezTo>
                  <a:lnTo>
                    <a:pt x="355" y="198"/>
                  </a:lnTo>
                  <a:close/>
                </a:path>
              </a:pathLst>
            </a:custGeom>
            <a:solidFill>
              <a:srgbClr val="FFA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4"/>
            <p:cNvSpPr>
              <a:spLocks/>
            </p:cNvSpPr>
            <p:nvPr/>
          </p:nvSpPr>
          <p:spPr bwMode="auto">
            <a:xfrm>
              <a:off x="1617662" y="5918201"/>
              <a:ext cx="1187450" cy="684213"/>
            </a:xfrm>
            <a:custGeom>
              <a:avLst/>
              <a:gdLst>
                <a:gd name="T0" fmla="*/ 268 w 269"/>
                <a:gd name="T1" fmla="*/ 155 h 155"/>
                <a:gd name="T2" fmla="*/ 269 w 269"/>
                <a:gd name="T3" fmla="*/ 136 h 155"/>
                <a:gd name="T4" fmla="*/ 135 w 269"/>
                <a:gd name="T5" fmla="*/ 1 h 155"/>
                <a:gd name="T6" fmla="*/ 0 w 269"/>
                <a:gd name="T7" fmla="*/ 135 h 155"/>
                <a:gd name="T8" fmla="*/ 1 w 269"/>
                <a:gd name="T9" fmla="*/ 153 h 155"/>
                <a:gd name="T10" fmla="*/ 268 w 269"/>
                <a:gd name="T11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9" h="155">
                  <a:moveTo>
                    <a:pt x="268" y="155"/>
                  </a:moveTo>
                  <a:cubicBezTo>
                    <a:pt x="268" y="149"/>
                    <a:pt x="269" y="142"/>
                    <a:pt x="269" y="136"/>
                  </a:cubicBezTo>
                  <a:cubicBezTo>
                    <a:pt x="269" y="62"/>
                    <a:pt x="209" y="1"/>
                    <a:pt x="135" y="1"/>
                  </a:cubicBezTo>
                  <a:cubicBezTo>
                    <a:pt x="61" y="0"/>
                    <a:pt x="0" y="60"/>
                    <a:pt x="0" y="135"/>
                  </a:cubicBezTo>
                  <a:cubicBezTo>
                    <a:pt x="0" y="141"/>
                    <a:pt x="0" y="147"/>
                    <a:pt x="1" y="153"/>
                  </a:cubicBezTo>
                  <a:lnTo>
                    <a:pt x="268" y="155"/>
                  </a:lnTo>
                  <a:close/>
                </a:path>
              </a:pathLst>
            </a:custGeom>
            <a:solidFill>
              <a:srgbClr val="FFD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35"/>
            <p:cNvSpPr>
              <a:spLocks/>
            </p:cNvSpPr>
            <p:nvPr/>
          </p:nvSpPr>
          <p:spPr bwMode="auto">
            <a:xfrm>
              <a:off x="1824037" y="6126163"/>
              <a:ext cx="773113" cy="473075"/>
            </a:xfrm>
            <a:custGeom>
              <a:avLst/>
              <a:gdLst>
                <a:gd name="T0" fmla="*/ 173 w 175"/>
                <a:gd name="T1" fmla="*/ 107 h 107"/>
                <a:gd name="T2" fmla="*/ 175 w 175"/>
                <a:gd name="T3" fmla="*/ 89 h 107"/>
                <a:gd name="T4" fmla="*/ 88 w 175"/>
                <a:gd name="T5" fmla="*/ 1 h 107"/>
                <a:gd name="T6" fmla="*/ 0 w 175"/>
                <a:gd name="T7" fmla="*/ 88 h 107"/>
                <a:gd name="T8" fmla="*/ 2 w 175"/>
                <a:gd name="T9" fmla="*/ 107 h 107"/>
                <a:gd name="T10" fmla="*/ 173 w 175"/>
                <a:gd name="T11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107">
                  <a:moveTo>
                    <a:pt x="173" y="107"/>
                  </a:moveTo>
                  <a:cubicBezTo>
                    <a:pt x="174" y="101"/>
                    <a:pt x="175" y="95"/>
                    <a:pt x="175" y="89"/>
                  </a:cubicBezTo>
                  <a:cubicBezTo>
                    <a:pt x="175" y="40"/>
                    <a:pt x="136" y="1"/>
                    <a:pt x="88" y="1"/>
                  </a:cubicBezTo>
                  <a:cubicBezTo>
                    <a:pt x="39" y="0"/>
                    <a:pt x="0" y="39"/>
                    <a:pt x="0" y="88"/>
                  </a:cubicBezTo>
                  <a:cubicBezTo>
                    <a:pt x="0" y="94"/>
                    <a:pt x="0" y="100"/>
                    <a:pt x="2" y="107"/>
                  </a:cubicBezTo>
                  <a:lnTo>
                    <a:pt x="173" y="107"/>
                  </a:lnTo>
                  <a:close/>
                </a:path>
              </a:pathLst>
            </a:custGeom>
            <a:solidFill>
              <a:srgbClr val="A4E7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36"/>
            <p:cNvSpPr>
              <a:spLocks/>
            </p:cNvSpPr>
            <p:nvPr/>
          </p:nvSpPr>
          <p:spPr bwMode="auto">
            <a:xfrm>
              <a:off x="2014537" y="6319838"/>
              <a:ext cx="393700" cy="279400"/>
            </a:xfrm>
            <a:custGeom>
              <a:avLst/>
              <a:gdLst>
                <a:gd name="T0" fmla="*/ 84 w 89"/>
                <a:gd name="T1" fmla="*/ 63 h 63"/>
                <a:gd name="T2" fmla="*/ 89 w 89"/>
                <a:gd name="T3" fmla="*/ 45 h 63"/>
                <a:gd name="T4" fmla="*/ 45 w 89"/>
                <a:gd name="T5" fmla="*/ 0 h 63"/>
                <a:gd name="T6" fmla="*/ 0 w 89"/>
                <a:gd name="T7" fmla="*/ 44 h 63"/>
                <a:gd name="T8" fmla="*/ 4 w 89"/>
                <a:gd name="T9" fmla="*/ 63 h 63"/>
                <a:gd name="T10" fmla="*/ 84 w 89"/>
                <a:gd name="T11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63">
                  <a:moveTo>
                    <a:pt x="84" y="63"/>
                  </a:moveTo>
                  <a:cubicBezTo>
                    <a:pt x="87" y="58"/>
                    <a:pt x="89" y="51"/>
                    <a:pt x="89" y="45"/>
                  </a:cubicBezTo>
                  <a:cubicBezTo>
                    <a:pt x="89" y="20"/>
                    <a:pt x="69" y="0"/>
                    <a:pt x="45" y="0"/>
                  </a:cubicBezTo>
                  <a:cubicBezTo>
                    <a:pt x="20" y="0"/>
                    <a:pt x="0" y="20"/>
                    <a:pt x="0" y="44"/>
                  </a:cubicBezTo>
                  <a:cubicBezTo>
                    <a:pt x="0" y="51"/>
                    <a:pt x="2" y="57"/>
                    <a:pt x="4" y="63"/>
                  </a:cubicBezTo>
                  <a:lnTo>
                    <a:pt x="84" y="63"/>
                  </a:lnTo>
                  <a:close/>
                </a:path>
              </a:pathLst>
            </a:custGeom>
            <a:solidFill>
              <a:srgbClr val="7051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6" name="Freeform 122"/>
          <p:cNvSpPr>
            <a:spLocks/>
          </p:cNvSpPr>
          <p:nvPr/>
        </p:nvSpPr>
        <p:spPr bwMode="auto">
          <a:xfrm>
            <a:off x="-153988" y="6469063"/>
            <a:ext cx="12552363" cy="444501"/>
          </a:xfrm>
          <a:custGeom>
            <a:avLst/>
            <a:gdLst>
              <a:gd name="T0" fmla="*/ 2904 w 2904"/>
              <a:gd name="T1" fmla="*/ 58 h 100"/>
              <a:gd name="T2" fmla="*/ 2859 w 2904"/>
              <a:gd name="T3" fmla="*/ 100 h 100"/>
              <a:gd name="T4" fmla="*/ 45 w 2904"/>
              <a:gd name="T5" fmla="*/ 100 h 100"/>
              <a:gd name="T6" fmla="*/ 0 w 2904"/>
              <a:gd name="T7" fmla="*/ 58 h 100"/>
              <a:gd name="T8" fmla="*/ 0 w 2904"/>
              <a:gd name="T9" fmla="*/ 42 h 100"/>
              <a:gd name="T10" fmla="*/ 45 w 2904"/>
              <a:gd name="T11" fmla="*/ 0 h 100"/>
              <a:gd name="T12" fmla="*/ 2859 w 2904"/>
              <a:gd name="T13" fmla="*/ 0 h 100"/>
              <a:gd name="T14" fmla="*/ 2904 w 2904"/>
              <a:gd name="T15" fmla="*/ 42 h 100"/>
              <a:gd name="T16" fmla="*/ 2904 w 2904"/>
              <a:gd name="T17" fmla="*/ 58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04" h="100">
                <a:moveTo>
                  <a:pt x="2904" y="58"/>
                </a:moveTo>
                <a:cubicBezTo>
                  <a:pt x="2904" y="81"/>
                  <a:pt x="2884" y="100"/>
                  <a:pt x="2859" y="100"/>
                </a:cubicBezTo>
                <a:cubicBezTo>
                  <a:pt x="45" y="100"/>
                  <a:pt x="45" y="100"/>
                  <a:pt x="45" y="100"/>
                </a:cubicBezTo>
                <a:cubicBezTo>
                  <a:pt x="20" y="100"/>
                  <a:pt x="0" y="81"/>
                  <a:pt x="0" y="58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9"/>
                  <a:pt x="20" y="0"/>
                  <a:pt x="45" y="0"/>
                </a:cubicBezTo>
                <a:cubicBezTo>
                  <a:pt x="2859" y="0"/>
                  <a:pt x="2859" y="0"/>
                  <a:pt x="2859" y="0"/>
                </a:cubicBezTo>
                <a:cubicBezTo>
                  <a:pt x="2884" y="0"/>
                  <a:pt x="2904" y="19"/>
                  <a:pt x="2904" y="42"/>
                </a:cubicBezTo>
                <a:lnTo>
                  <a:pt x="2904" y="58"/>
                </a:lnTo>
                <a:close/>
              </a:path>
            </a:pathLst>
          </a:custGeom>
          <a:solidFill>
            <a:srgbClr val="9DB9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TextBox 6">
            <a:extLst>
              <a:ext uri="{FF2B5EF4-FFF2-40B4-BE49-F238E27FC236}">
                <a16:creationId xmlns:a16="http://schemas.microsoft.com/office/drawing/2014/main" id="{1F8A225B-B7BC-4CB4-88A9-1C0D7ABE8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521" y="342694"/>
            <a:ext cx="11196284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>
                <a:cs typeface="Times New Roman" panose="02020603050405020304" pitchFamily="18" charset="0"/>
              </a:rPr>
              <a:t>    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….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altLang="en-US" sz="400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 2022      </a:t>
            </a:r>
            <a:endParaRPr lang="en-US" alt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en-US" sz="6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2" name="Title 1">
            <a:extLst>
              <a:ext uri="{FF2B5EF4-FFF2-40B4-BE49-F238E27FC236}">
                <a16:creationId xmlns:a16="http://schemas.microsoft.com/office/drawing/2014/main" id="{A832A367-AEF5-4DD6-8280-0409DA100ECE}"/>
              </a:ext>
            </a:extLst>
          </p:cNvPr>
          <p:cNvSpPr txBox="1">
            <a:spLocks/>
          </p:cNvSpPr>
          <p:nvPr/>
        </p:nvSpPr>
        <p:spPr>
          <a:xfrm>
            <a:off x="1535090" y="2075928"/>
            <a:ext cx="9512516" cy="132556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52546FFD-2653-42A4-949E-F71B3DDC362A}"/>
              </a:ext>
            </a:extLst>
          </p:cNvPr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82" b="100000" l="0" r="98878">
                        <a14:foregroundMark x1="16529" y1="88606" x2="16529" y2="88606"/>
                        <a14:foregroundMark x1="29339" y1="97030" x2="29339" y2="97030"/>
                        <a14:foregroundMark x1="13105" y1="22364" x2="13105" y2="22364"/>
                        <a14:foregroundMark x1="84711" y1="36303" x2="84711" y2="36303"/>
                        <a14:foregroundMark x1="52243" y1="80606" x2="52243" y2="80606"/>
                        <a14:foregroundMark x1="13105" y1="23333" x2="11334" y2="66848"/>
                        <a14:foregroundMark x1="11334" y1="67030" x2="51830" y2="80606"/>
                        <a14:foregroundMark x1="84534" y1="36848" x2="52420" y2="80364"/>
                        <a14:foregroundMark x1="13636" y1="21758" x2="48996" y2="788"/>
                        <a14:foregroundMark x1="49528" y1="970" x2="69008" y2="4121"/>
                        <a14:foregroundMark x1="68831" y1="4727" x2="87544" y2="19212"/>
                        <a14:foregroundMark x1="89669" y1="20182" x2="84888" y2="35879"/>
                        <a14:foregroundMark x1="89669" y1="20788" x2="86246" y2="17636"/>
                        <a14:foregroundMark x1="84711" y1="36485" x2="83530" y2="67818"/>
                        <a14:foregroundMark x1="51653" y1="80788" x2="83530" y2="67273"/>
                        <a14:foregroundMark x1="68654" y1="58606" x2="12102" y2="22182"/>
                        <a14:foregroundMark x1="58914" y1="3333" x2="12515" y2="44727"/>
                        <a14:foregroundMark x1="30460" y1="12182" x2="86600" y2="27273"/>
                        <a14:foregroundMark x1="87957" y1="19394" x2="11157" y2="67030"/>
                        <a14:foregroundMark x1="49764" y1="43697" x2="68300" y2="58242"/>
                        <a14:foregroundMark x1="31582" y1="73939" x2="68064" y2="58242"/>
                        <a14:foregroundMark x1="25502" y1="59030" x2="40555" y2="70364"/>
                        <a14:foregroundMark x1="40555" y1="70364" x2="67119" y2="73515"/>
                        <a14:foregroundMark x1="67119" y1="73515" x2="49764" y2="42364"/>
                        <a14:foregroundMark x1="41145" y1="61939" x2="41145" y2="61939"/>
                        <a14:foregroundMark x1="51063" y1="59818" x2="51063" y2="59818"/>
                        <a14:foregroundMark x1="81641" y1="18242" x2="81641" y2="18242"/>
                        <a14:foregroundMark x1="73613" y1="14303" x2="73613" y2="14303"/>
                        <a14:foregroundMark x1="65053" y1="11576" x2="65053" y2="11576"/>
                        <a14:foregroundMark x1="63518" y1="8242" x2="63518" y2="8242"/>
                        <a14:foregroundMark x1="46517" y1="7273" x2="46517" y2="7273"/>
                        <a14:foregroundMark x1="97698" y1="57818" x2="97698" y2="578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75" y="342694"/>
            <a:ext cx="959418" cy="90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023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Text Box 7">
            <a:extLst>
              <a:ext uri="{FF2B5EF4-FFF2-40B4-BE49-F238E27FC236}">
                <a16:creationId xmlns:a16="http://schemas.microsoft.com/office/drawing/2014/main" id="{E4C14A0C-977C-4B7A-BC9D-31EE93C70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" y="1017006"/>
            <a:ext cx="4567348" cy="12226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 góc đỉnh A, B, C, D đều là các góc vuông.</a:t>
            </a:r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id="{FE517FA9-E85F-4876-B3FA-41E3B4A5D4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169"/>
            <a:ext cx="4876800" cy="122263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 có 4 góc vuông và 4 cạnh bằng nhau.</a:t>
            </a:r>
          </a:p>
        </p:txBody>
      </p:sp>
      <p:graphicFrame>
        <p:nvGraphicFramePr>
          <p:cNvPr id="4105" name="Group 9">
            <a:extLst>
              <a:ext uri="{FF2B5EF4-FFF2-40B4-BE49-F238E27FC236}">
                <a16:creationId xmlns:a16="http://schemas.microsoft.com/office/drawing/2014/main" id="{1CBC96EB-0595-4551-BF90-AC07895A7913}"/>
              </a:ext>
            </a:extLst>
          </p:cNvPr>
          <p:cNvGraphicFramePr>
            <a:graphicFrameLocks noGrp="1"/>
          </p:cNvGraphicFramePr>
          <p:nvPr/>
        </p:nvGraphicFramePr>
        <p:xfrm>
          <a:off x="5257800" y="685800"/>
          <a:ext cx="6096000" cy="6096000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A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D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351" name="Rectangle 255">
            <a:extLst>
              <a:ext uri="{FF2B5EF4-FFF2-40B4-BE49-F238E27FC236}">
                <a16:creationId xmlns:a16="http://schemas.microsoft.com/office/drawing/2014/main" id="{AD7F1186-FDA5-4466-A229-FF4BD4209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2164" y="1295400"/>
            <a:ext cx="4872037" cy="4872038"/>
          </a:xfrm>
          <a:prstGeom prst="rect">
            <a:avLst/>
          </a:prstGeom>
          <a:noFill/>
          <a:ln w="5715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4486" name="AutoShape 390">
            <a:extLst>
              <a:ext uri="{FF2B5EF4-FFF2-40B4-BE49-F238E27FC236}">
                <a16:creationId xmlns:a16="http://schemas.microsoft.com/office/drawing/2014/main" id="{CCF9CA8E-5231-4CCE-B442-574F557B799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83325" y="1095375"/>
            <a:ext cx="914400" cy="15176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87" name="AutoShape 391">
            <a:extLst>
              <a:ext uri="{FF2B5EF4-FFF2-40B4-BE49-F238E27FC236}">
                <a16:creationId xmlns:a16="http://schemas.microsoft.com/office/drawing/2014/main" id="{7334A9CF-F215-4463-8E54-5E3185E4253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715500" y="1409700"/>
            <a:ext cx="914400" cy="15176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88" name="AutoShape 392">
            <a:extLst>
              <a:ext uri="{FF2B5EF4-FFF2-40B4-BE49-F238E27FC236}">
                <a16:creationId xmlns:a16="http://schemas.microsoft.com/office/drawing/2014/main" id="{7D70BDDC-4A4A-44E0-B9AE-43702CEBFEA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267825" y="4676775"/>
            <a:ext cx="914400" cy="18224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89" name="AutoShape 393">
            <a:extLst>
              <a:ext uri="{FF2B5EF4-FFF2-40B4-BE49-F238E27FC236}">
                <a16:creationId xmlns:a16="http://schemas.microsoft.com/office/drawing/2014/main" id="{921930D8-57D5-4785-93B4-02C8A5215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1700" y="4537075"/>
            <a:ext cx="914400" cy="1517650"/>
          </a:xfrm>
          <a:prstGeom prst="rtTriangle">
            <a:avLst/>
          </a:prstGeom>
          <a:solidFill>
            <a:srgbClr val="FFFFFF"/>
          </a:solidFill>
          <a:ln w="152400" cap="sq">
            <a:solidFill>
              <a:srgbClr val="FFCC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92" name="Text Box 396">
            <a:extLst>
              <a:ext uri="{FF2B5EF4-FFF2-40B4-BE49-F238E27FC236}">
                <a16:creationId xmlns:a16="http://schemas.microsoft.com/office/drawing/2014/main" id="{D8B8952A-9137-4916-A887-1CDD914D3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3" y="2404214"/>
            <a:ext cx="4567348" cy="2010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- 4 cạnh có độ dài bằng nhau:</a:t>
            </a:r>
          </a:p>
          <a:p>
            <a:pPr algn="ctr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 = BC = CD = DA</a:t>
            </a:r>
          </a:p>
        </p:txBody>
      </p:sp>
      <p:sp>
        <p:nvSpPr>
          <p:cNvPr id="4493" name="Text Box 397">
            <a:extLst>
              <a:ext uri="{FF2B5EF4-FFF2-40B4-BE49-F238E27FC236}">
                <a16:creationId xmlns:a16="http://schemas.microsoft.com/office/drawing/2014/main" id="{B5F0A982-111A-4299-8E0F-3C802E6B3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892" y="206138"/>
            <a:ext cx="4233152" cy="631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vuông ABCD có: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4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" dur="500"/>
                                        <p:tgtEl>
                                          <p:spTgt spid="4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44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4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44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44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44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4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1" dur="2000"/>
                                        <p:tgtEl>
                                          <p:spTgt spid="4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/>
      <p:bldP spid="4104" grpId="0" animBg="1"/>
      <p:bldP spid="4351" grpId="0" animBg="1"/>
      <p:bldP spid="4486" grpId="0" animBg="1"/>
      <p:bldP spid="4486" grpId="1" animBg="1"/>
      <p:bldP spid="4487" grpId="0" animBg="1"/>
      <p:bldP spid="4487" grpId="1" animBg="1"/>
      <p:bldP spid="4488" grpId="0" animBg="1"/>
      <p:bldP spid="4488" grpId="1" animBg="1"/>
      <p:bldP spid="4489" grpId="0" animBg="1"/>
      <p:bldP spid="4489" grpId="1" animBg="1"/>
      <p:bldP spid="4492" grpId="0"/>
      <p:bldP spid="44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13FA17-6EE6-4D30-9B3F-349971F396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30" b="40999"/>
          <a:stretch/>
        </p:blipFill>
        <p:spPr>
          <a:xfrm>
            <a:off x="0" y="1066800"/>
            <a:ext cx="12039600" cy="4495800"/>
          </a:xfrm>
          <a:prstGeom prst="rect">
            <a:avLst/>
          </a:prstGeom>
        </p:spPr>
      </p:pic>
      <p:sp>
        <p:nvSpPr>
          <p:cNvPr id="4" name="Text Box 5">
            <a:extLst>
              <a:ext uri="{FF2B5EF4-FFF2-40B4-BE49-F238E27FC236}">
                <a16:creationId xmlns:a16="http://schemas.microsoft.com/office/drawing/2014/main" id="{C59DD2C8-5F59-44CC-B078-7524EFD83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0430"/>
            <a:ext cx="10287000" cy="699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Tô màu hình vuông trong các hình sau: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F4E1D9-AD46-40C8-8D3E-FFBBED229C06}"/>
              </a:ext>
            </a:extLst>
          </p:cNvPr>
          <p:cNvSpPr/>
          <p:nvPr/>
        </p:nvSpPr>
        <p:spPr>
          <a:xfrm>
            <a:off x="8610600" y="2590800"/>
            <a:ext cx="1905000" cy="2057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02001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Text Box 5">
            <a:extLst>
              <a:ext uri="{FF2B5EF4-FFF2-40B4-BE49-F238E27FC236}">
                <a16:creationId xmlns:a16="http://schemas.microsoft.com/office/drawing/2014/main" id="{9C484629-67A4-4F40-87FE-2B310EB37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3737" y="205498"/>
            <a:ext cx="10668000" cy="636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Đo rồi ghi số đo độ dài mỗi cạnh hình vuông: </a:t>
            </a:r>
          </a:p>
        </p:txBody>
      </p:sp>
      <p:sp>
        <p:nvSpPr>
          <p:cNvPr id="8196" name="Rectangle 6">
            <a:extLst>
              <a:ext uri="{FF2B5EF4-FFF2-40B4-BE49-F238E27FC236}">
                <a16:creationId xmlns:a16="http://schemas.microsoft.com/office/drawing/2014/main" id="{110F2E98-DD66-4245-A90F-D4FA8AD2E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1" y="3125788"/>
            <a:ext cx="2741613" cy="274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7FF393C5-6386-452C-BB79-244CA80FF884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1682312" y="1028619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6155" name="Text Box 11">
            <a:extLst>
              <a:ext uri="{FF2B5EF4-FFF2-40B4-BE49-F238E27FC236}">
                <a16:creationId xmlns:a16="http://schemas.microsoft.com/office/drawing/2014/main" id="{0142F206-3BD7-422D-B12E-743866EC948D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4671174" y="3032219"/>
            <a:ext cx="1317765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8406C0E-198D-4DCE-9F0C-807AAED53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3045752"/>
            <a:ext cx="3351240" cy="327103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61" name="Text Box 17">
            <a:extLst>
              <a:ext uri="{FF2B5EF4-FFF2-40B4-BE49-F238E27FC236}">
                <a16:creationId xmlns:a16="http://schemas.microsoft.com/office/drawing/2014/main" id="{ACD04EB0-B0B1-4D2B-91D3-0B0C4AFDCB5B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9451454" y="2226346"/>
            <a:ext cx="1313511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</a:p>
        </p:txBody>
      </p:sp>
      <p:sp>
        <p:nvSpPr>
          <p:cNvPr id="6162" name="Rectangle 18">
            <a:extLst>
              <a:ext uri="{FF2B5EF4-FFF2-40B4-BE49-F238E27FC236}">
                <a16:creationId xmlns:a16="http://schemas.microsoft.com/office/drawing/2014/main" id="{C7CC9041-69AB-4E6C-875B-29CAB2C16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3701170"/>
            <a:ext cx="2514599" cy="2468782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8">
            <a:extLst>
              <a:ext uri="{FF2B5EF4-FFF2-40B4-BE49-F238E27FC236}">
                <a16:creationId xmlns:a16="http://schemas.microsoft.com/office/drawing/2014/main" id="{5C79B59F-220D-44AA-A850-84B7E6731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7620" y="1569818"/>
            <a:ext cx="2014179" cy="1859182"/>
          </a:xfrm>
          <a:prstGeom prst="rect">
            <a:avLst/>
          </a:prstGeom>
          <a:noFill/>
          <a:ln w="28575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C5B8F4E6-8D7C-4E87-97DA-420A274D4C3D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11582427" y="4502583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19" name="Text Box 7">
            <a:extLst>
              <a:ext uri="{FF2B5EF4-FFF2-40B4-BE49-F238E27FC236}">
                <a16:creationId xmlns:a16="http://schemas.microsoft.com/office/drawing/2014/main" id="{F1132322-C85B-41E9-ABC1-CF161C3F3E69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4704745" y="3162818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0" name="Text Box 7">
            <a:extLst>
              <a:ext uri="{FF2B5EF4-FFF2-40B4-BE49-F238E27FC236}">
                <a16:creationId xmlns:a16="http://schemas.microsoft.com/office/drawing/2014/main" id="{C98647EB-32F5-4C73-8C21-1EC70245F8A7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1616353" y="3591440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1" name="Text Box 7">
            <a:extLst>
              <a:ext uri="{FF2B5EF4-FFF2-40B4-BE49-F238E27FC236}">
                <a16:creationId xmlns:a16="http://schemas.microsoft.com/office/drawing/2014/main" id="{F7F16907-509A-418B-99EB-1D95D24A9884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357577" y="2144875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2" name="Text Box 7">
            <a:extLst>
              <a:ext uri="{FF2B5EF4-FFF2-40B4-BE49-F238E27FC236}">
                <a16:creationId xmlns:a16="http://schemas.microsoft.com/office/drawing/2014/main" id="{1C532958-BFC6-4177-9504-F994474BA566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3074502" y="2283534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3" name="Text Box 7">
            <a:extLst>
              <a:ext uri="{FF2B5EF4-FFF2-40B4-BE49-F238E27FC236}">
                <a16:creationId xmlns:a16="http://schemas.microsoft.com/office/drawing/2014/main" id="{794B257D-536C-4237-8C2A-37088AD59A3A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2880904" y="4759209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4" name="Text Box 7">
            <a:extLst>
              <a:ext uri="{FF2B5EF4-FFF2-40B4-BE49-F238E27FC236}">
                <a16:creationId xmlns:a16="http://schemas.microsoft.com/office/drawing/2014/main" id="{7DC18C6F-22D3-4792-B519-F1854248B19A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7473513" y="4455506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5" name="Text Box 7">
            <a:extLst>
              <a:ext uri="{FF2B5EF4-FFF2-40B4-BE49-F238E27FC236}">
                <a16:creationId xmlns:a16="http://schemas.microsoft.com/office/drawing/2014/main" id="{0BFDAA15-F787-4C2A-B859-2CC528288C10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9645047" y="2396790"/>
            <a:ext cx="457200" cy="455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6" name="Text Box 7">
            <a:extLst>
              <a:ext uri="{FF2B5EF4-FFF2-40B4-BE49-F238E27FC236}">
                <a16:creationId xmlns:a16="http://schemas.microsoft.com/office/drawing/2014/main" id="{394FDEFD-79EE-429D-8993-0DD4CF4347E7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9645098" y="6398662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27" name="Text Box 17">
            <a:extLst>
              <a:ext uri="{FF2B5EF4-FFF2-40B4-BE49-F238E27FC236}">
                <a16:creationId xmlns:a16="http://schemas.microsoft.com/office/drawing/2014/main" id="{FBAE0B15-BDCC-4764-8433-A849B10A714C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1424597" y="3443402"/>
            <a:ext cx="1453094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32" name="Text Box 17">
            <a:extLst>
              <a:ext uri="{FF2B5EF4-FFF2-40B4-BE49-F238E27FC236}">
                <a16:creationId xmlns:a16="http://schemas.microsoft.com/office/drawing/2014/main" id="{4042B4A3-7C7A-457F-9F70-15FE309F946D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3025468" y="2136562"/>
            <a:ext cx="1453094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59343530-817C-40AC-B0A3-3B1B84166DA8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61146" y="2004564"/>
            <a:ext cx="1453094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35" name="Text Box 17">
            <a:extLst>
              <a:ext uri="{FF2B5EF4-FFF2-40B4-BE49-F238E27FC236}">
                <a16:creationId xmlns:a16="http://schemas.microsoft.com/office/drawing/2014/main" id="{19BD9C20-A8BC-404B-9A68-B68CE4F05ECB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1518111" y="889204"/>
            <a:ext cx="1453094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</a:p>
        </p:txBody>
      </p:sp>
      <p:sp>
        <p:nvSpPr>
          <p:cNvPr id="36" name="Text Box 7">
            <a:extLst>
              <a:ext uri="{FF2B5EF4-FFF2-40B4-BE49-F238E27FC236}">
                <a16:creationId xmlns:a16="http://schemas.microsoft.com/office/drawing/2014/main" id="{8B9352A8-18E9-49B4-AA2B-66F30BD6253D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4532986" y="6291658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7" name="Text Box 7">
            <a:extLst>
              <a:ext uri="{FF2B5EF4-FFF2-40B4-BE49-F238E27FC236}">
                <a16:creationId xmlns:a16="http://schemas.microsoft.com/office/drawing/2014/main" id="{D6BBFC3C-5900-4E69-8001-C3D93A0B3E75}"/>
              </a:ext>
            </a:extLst>
          </p:cNvPr>
          <p:cNvSpPr txBox="1">
            <a:spLocks noChangeArrowheads="1"/>
          </p:cNvSpPr>
          <p:nvPr/>
        </p:nvSpPr>
        <p:spPr bwMode="auto">
          <a:xfrm rot="10891263" flipV="1">
            <a:off x="6235617" y="4721658"/>
            <a:ext cx="457200" cy="451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</p:txBody>
      </p:sp>
      <p:sp>
        <p:nvSpPr>
          <p:cNvPr id="38" name="Text Box 11">
            <a:extLst>
              <a:ext uri="{FF2B5EF4-FFF2-40B4-BE49-F238E27FC236}">
                <a16:creationId xmlns:a16="http://schemas.microsoft.com/office/drawing/2014/main" id="{2E33D3C3-A773-49B7-A7B2-272226DE1B6A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2735452" y="4614919"/>
            <a:ext cx="1317765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</a:p>
        </p:txBody>
      </p:sp>
      <p:sp>
        <p:nvSpPr>
          <p:cNvPr id="39" name="Text Box 11">
            <a:extLst>
              <a:ext uri="{FF2B5EF4-FFF2-40B4-BE49-F238E27FC236}">
                <a16:creationId xmlns:a16="http://schemas.microsoft.com/office/drawing/2014/main" id="{DC34E82F-ED83-4FD0-A66B-C9034AB7C267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6230967" y="4599933"/>
            <a:ext cx="1317765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</a:p>
        </p:txBody>
      </p:sp>
      <p:sp>
        <p:nvSpPr>
          <p:cNvPr id="40" name="Text Box 11">
            <a:extLst>
              <a:ext uri="{FF2B5EF4-FFF2-40B4-BE49-F238E27FC236}">
                <a16:creationId xmlns:a16="http://schemas.microsoft.com/office/drawing/2014/main" id="{715C312D-99D8-4F91-8474-8E921D4A5662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4315154" y="6132315"/>
            <a:ext cx="1317765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3cm</a:t>
            </a:r>
          </a:p>
        </p:txBody>
      </p:sp>
      <p:sp>
        <p:nvSpPr>
          <p:cNvPr id="41" name="Text Box 17">
            <a:extLst>
              <a:ext uri="{FF2B5EF4-FFF2-40B4-BE49-F238E27FC236}">
                <a16:creationId xmlns:a16="http://schemas.microsoft.com/office/drawing/2014/main" id="{FD33AFA8-A6DC-4BC6-914D-A653730485BA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9396347" y="6267297"/>
            <a:ext cx="1313511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</a:p>
        </p:txBody>
      </p:sp>
      <p:sp>
        <p:nvSpPr>
          <p:cNvPr id="42" name="Text Box 17">
            <a:extLst>
              <a:ext uri="{FF2B5EF4-FFF2-40B4-BE49-F238E27FC236}">
                <a16:creationId xmlns:a16="http://schemas.microsoft.com/office/drawing/2014/main" id="{32FA942A-7F27-4992-A4CB-20C68EDDB0D9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11279537" y="4362771"/>
            <a:ext cx="1313511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</a:p>
        </p:txBody>
      </p:sp>
      <p:sp>
        <p:nvSpPr>
          <p:cNvPr id="43" name="Text Box 17">
            <a:extLst>
              <a:ext uri="{FF2B5EF4-FFF2-40B4-BE49-F238E27FC236}">
                <a16:creationId xmlns:a16="http://schemas.microsoft.com/office/drawing/2014/main" id="{5601F27A-68F4-4BBE-9C5C-2B806FFA1FF9}"/>
              </a:ext>
            </a:extLst>
          </p:cNvPr>
          <p:cNvSpPr txBox="1">
            <a:spLocks noChangeArrowheads="1"/>
          </p:cNvSpPr>
          <p:nvPr/>
        </p:nvSpPr>
        <p:spPr bwMode="auto">
          <a:xfrm rot="10776714" flipV="1">
            <a:off x="7115875" y="4308539"/>
            <a:ext cx="1313511" cy="576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10000"/>
              </a:spcBef>
              <a:spcAft>
                <a:spcPct val="10000"/>
              </a:spcAft>
              <a:buFontTx/>
              <a:buNone/>
            </a:pPr>
            <a:r>
              <a:rPr lang="en-US" altLang="en-US" b="1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4cm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5" grpId="0"/>
      <p:bldP spid="6161" grpId="0"/>
      <p:bldP spid="27" grpId="0"/>
      <p:bldP spid="32" grpId="0"/>
      <p:bldP spid="33" grpId="0"/>
      <p:bldP spid="35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B9E3D31-67DF-4388-881A-12B545DED05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299"/>
          <a:stretch/>
        </p:blipFill>
        <p:spPr>
          <a:xfrm>
            <a:off x="1295400" y="1269987"/>
            <a:ext cx="9372600" cy="5235575"/>
          </a:xfrm>
          <a:prstGeom prst="rect">
            <a:avLst/>
          </a:prstGeom>
        </p:spPr>
      </p:pic>
      <p:sp>
        <p:nvSpPr>
          <p:cNvPr id="4" name="Text Box 4">
            <a:extLst>
              <a:ext uri="{FF2B5EF4-FFF2-40B4-BE49-F238E27FC236}">
                <a16:creationId xmlns:a16="http://schemas.microsoft.com/office/drawing/2014/main" id="{E2248D57-F87C-4E3C-AA1C-9DD5AD3A9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11658600" cy="13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Kẻ thêm một đoạn thẳng vào mỗi hình sau để được hình vuông:</a:t>
            </a:r>
          </a:p>
        </p:txBody>
      </p:sp>
    </p:spTree>
    <p:extLst>
      <p:ext uri="{BB962C8B-B14F-4D97-AF65-F5344CB8AC3E}">
        <p14:creationId xmlns:p14="http://schemas.microsoft.com/office/powerpoint/2010/main" val="253697571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5">
            <a:extLst>
              <a:ext uri="{FF2B5EF4-FFF2-40B4-BE49-F238E27FC236}">
                <a16:creationId xmlns:a16="http://schemas.microsoft.com/office/drawing/2014/main" id="{A643C910-0ECF-47BE-B571-09AE3D5E6B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100668"/>
              </p:ext>
            </p:extLst>
          </p:nvPr>
        </p:nvGraphicFramePr>
        <p:xfrm>
          <a:off x="3352800" y="1039566"/>
          <a:ext cx="6400800" cy="5291137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5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9218" name="Text Box 4">
            <a:extLst>
              <a:ext uri="{FF2B5EF4-FFF2-40B4-BE49-F238E27FC236}">
                <a16:creationId xmlns:a16="http://schemas.microsoft.com/office/drawing/2014/main" id="{E791B116-3560-45EF-B269-620A3E308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11658600" cy="631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8" tIns="45714" rIns="91428" bIns="45714">
            <a:spAutoFit/>
          </a:bodyPr>
          <a:lstStyle>
            <a:lvl1pPr defTabSz="9128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2813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28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28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28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20000"/>
              </a:lnSpc>
              <a:spcAft>
                <a:spcPct val="20000"/>
              </a:spcAft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Kẻ thêm một đoạn thẳng vào mỗi hình sau để được hình vuông:</a:t>
            </a:r>
          </a:p>
        </p:txBody>
      </p:sp>
      <p:sp>
        <p:nvSpPr>
          <p:cNvPr id="7352" name="Line 184">
            <a:extLst>
              <a:ext uri="{FF2B5EF4-FFF2-40B4-BE49-F238E27FC236}">
                <a16:creationId xmlns:a16="http://schemas.microsoft.com/office/drawing/2014/main" id="{7132198A-308B-44EC-8F58-3775AF256F80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2619964"/>
            <a:ext cx="0" cy="213034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15C305B-08F4-4792-8151-3B5C515D34AA}"/>
              </a:ext>
            </a:extLst>
          </p:cNvPr>
          <p:cNvGrpSpPr/>
          <p:nvPr/>
        </p:nvGrpSpPr>
        <p:grpSpPr>
          <a:xfrm>
            <a:off x="4419602" y="2619964"/>
            <a:ext cx="4267198" cy="2142535"/>
            <a:chOff x="4419602" y="2619964"/>
            <a:chExt cx="4267198" cy="2142535"/>
          </a:xfrm>
        </p:grpSpPr>
        <p:sp>
          <p:nvSpPr>
            <p:cNvPr id="10" name="Line 184">
              <a:extLst>
                <a:ext uri="{FF2B5EF4-FFF2-40B4-BE49-F238E27FC236}">
                  <a16:creationId xmlns:a16="http://schemas.microsoft.com/office/drawing/2014/main" id="{5CBA6859-A34E-4EEF-B8EC-FCE874BF80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86799" y="2619984"/>
              <a:ext cx="0" cy="2142515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Line 184">
              <a:extLst>
                <a:ext uri="{FF2B5EF4-FFF2-40B4-BE49-F238E27FC236}">
                  <a16:creationId xmlns:a16="http://schemas.microsoft.com/office/drawing/2014/main" id="{061B28BF-C92F-4415-BE3A-4149702DA6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86399" y="2619984"/>
              <a:ext cx="3200399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Line 184">
              <a:extLst>
                <a:ext uri="{FF2B5EF4-FFF2-40B4-BE49-F238E27FC236}">
                  <a16:creationId xmlns:a16="http://schemas.microsoft.com/office/drawing/2014/main" id="{58E99A7C-ACCF-4C24-9AF7-5669591B85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9602" y="4750306"/>
              <a:ext cx="4267198" cy="12175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Line 184">
              <a:extLst>
                <a:ext uri="{FF2B5EF4-FFF2-40B4-BE49-F238E27FC236}">
                  <a16:creationId xmlns:a16="http://schemas.microsoft.com/office/drawing/2014/main" id="{5D3C1324-D9F1-4E3A-8DD2-E93FBF59F5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19602" y="2619964"/>
              <a:ext cx="1066792" cy="2142514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70" name="Group 178">
            <a:extLst>
              <a:ext uri="{FF2B5EF4-FFF2-40B4-BE49-F238E27FC236}">
                <a16:creationId xmlns:a16="http://schemas.microsoft.com/office/drawing/2014/main" id="{FC6F91D7-BCCA-47C5-A335-ECB7EEAC4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4352104"/>
              </p:ext>
            </p:extLst>
          </p:nvPr>
        </p:nvGraphicFramePr>
        <p:xfrm>
          <a:off x="2971800" y="381001"/>
          <a:ext cx="6400800" cy="5280025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6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368" name="Line 176">
            <a:extLst>
              <a:ext uri="{FF2B5EF4-FFF2-40B4-BE49-F238E27FC236}">
                <a16:creationId xmlns:a16="http://schemas.microsoft.com/office/drawing/2014/main" id="{FE6EEF8C-8D39-4AD2-803A-ADB5CBEECB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1905000"/>
            <a:ext cx="0" cy="21336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294103F-D531-4F26-870C-9C80190DE925}"/>
              </a:ext>
            </a:extLst>
          </p:cNvPr>
          <p:cNvSpPr/>
          <p:nvPr/>
        </p:nvSpPr>
        <p:spPr>
          <a:xfrm>
            <a:off x="4038600" y="1905000"/>
            <a:ext cx="4267200" cy="2133600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imono">
  <a:themeElements>
    <a:clrScheme name="Kimono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Kimon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imono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imono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imono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304</TotalTime>
  <Words>216</Words>
  <Application>Microsoft Office PowerPoint</Application>
  <PresentationFormat>Widescreen</PresentationFormat>
  <Paragraphs>62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Default Design</vt:lpstr>
      <vt:lpstr>Kimono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ATP 35 Duong S DHNN1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KHANH DUY</dc:creator>
  <cp:lastModifiedBy>Ngọc Anh Nguyễn</cp:lastModifiedBy>
  <cp:revision>32</cp:revision>
  <dcterms:created xsi:type="dcterms:W3CDTF">2008-12-10T13:07:48Z</dcterms:created>
  <dcterms:modified xsi:type="dcterms:W3CDTF">2021-12-19T16:04:49Z</dcterms:modified>
</cp:coreProperties>
</file>